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7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3" d="100"/>
          <a:sy n="63" d="100"/>
        </p:scale>
        <p:origin x="36" y="3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6T07:31:47.149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24575,'0'0'-8191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6T07:31:47.150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0 24575,'7'7'0,"2"3"-8191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6T07:31:47.151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41 107 24575,'-7'-21'0,"-9"-20"0,-2-3-8191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6T07:31:47.152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0 1 24575,'7'13'0,"2"6"-8191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äsentationstitelfolie mit Bil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Bildplatzhalter 83">
            <a:extLst>
              <a:ext uri="{FF2B5EF4-FFF2-40B4-BE49-F238E27FC236}">
                <a16:creationId xmlns:a16="http://schemas.microsoft.com/office/drawing/2014/main" id="{101F8FD8-44E0-4E6A-92EC-C9B5A233553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" y="2"/>
            <a:ext cx="12191999" cy="6857999"/>
          </a:xfrm>
          <a:custGeom>
            <a:avLst/>
            <a:gdLst>
              <a:gd name="connsiteX0" fmla="*/ 10661227 w 12191999"/>
              <a:gd name="connsiteY0" fmla="*/ 760173 h 6857999"/>
              <a:gd name="connsiteX1" fmla="*/ 10661227 w 12191999"/>
              <a:gd name="connsiteY1" fmla="*/ 1519773 h 6857999"/>
              <a:gd name="connsiteX2" fmla="*/ 11432398 w 12191999"/>
              <a:gd name="connsiteY2" fmla="*/ 1519773 h 6857999"/>
              <a:gd name="connsiteX3" fmla="*/ 11432398 w 12191999"/>
              <a:gd name="connsiteY3" fmla="*/ 760173 h 6857999"/>
              <a:gd name="connsiteX4" fmla="*/ 0 w 12191999"/>
              <a:gd name="connsiteY4" fmla="*/ 0 h 6857999"/>
              <a:gd name="connsiteX5" fmla="*/ 11432398 w 12191999"/>
              <a:gd name="connsiteY5" fmla="*/ 0 h 6857999"/>
              <a:gd name="connsiteX6" fmla="*/ 11432398 w 12191999"/>
              <a:gd name="connsiteY6" fmla="*/ 759598 h 6857999"/>
              <a:gd name="connsiteX7" fmla="*/ 12191998 w 12191999"/>
              <a:gd name="connsiteY7" fmla="*/ 759598 h 6857999"/>
              <a:gd name="connsiteX8" fmla="*/ 12191998 w 12191999"/>
              <a:gd name="connsiteY8" fmla="*/ 0 h 6857999"/>
              <a:gd name="connsiteX9" fmla="*/ 12191999 w 12191999"/>
              <a:gd name="connsiteY9" fmla="*/ 0 h 6857999"/>
              <a:gd name="connsiteX10" fmla="*/ 12191999 w 12191999"/>
              <a:gd name="connsiteY10" fmla="*/ 6607308 h 6857999"/>
              <a:gd name="connsiteX11" fmla="*/ 11806330 w 12191999"/>
              <a:gd name="connsiteY11" fmla="*/ 6607308 h 6857999"/>
              <a:gd name="connsiteX12" fmla="*/ 11806330 w 12191999"/>
              <a:gd name="connsiteY12" fmla="*/ 6857999 h 6857999"/>
              <a:gd name="connsiteX13" fmla="*/ 11685809 w 12191999"/>
              <a:gd name="connsiteY13" fmla="*/ 6857999 h 6857999"/>
              <a:gd name="connsiteX14" fmla="*/ 11685809 w 12191999"/>
              <a:gd name="connsiteY14" fmla="*/ 6607308 h 6857999"/>
              <a:gd name="connsiteX15" fmla="*/ 11300140 w 12191999"/>
              <a:gd name="connsiteY15" fmla="*/ 6607308 h 6857999"/>
              <a:gd name="connsiteX16" fmla="*/ 11300140 w 12191999"/>
              <a:gd name="connsiteY16" fmla="*/ 6857999 h 6857999"/>
              <a:gd name="connsiteX17" fmla="*/ 11177427 w 12191999"/>
              <a:gd name="connsiteY17" fmla="*/ 6857999 h 6857999"/>
              <a:gd name="connsiteX18" fmla="*/ 11177427 w 12191999"/>
              <a:gd name="connsiteY18" fmla="*/ 6607308 h 6857999"/>
              <a:gd name="connsiteX19" fmla="*/ 10800524 w 12191999"/>
              <a:gd name="connsiteY19" fmla="*/ 6607308 h 6857999"/>
              <a:gd name="connsiteX20" fmla="*/ 10800524 w 12191999"/>
              <a:gd name="connsiteY20" fmla="*/ 6857999 h 6857999"/>
              <a:gd name="connsiteX21" fmla="*/ 10677811 w 12191999"/>
              <a:gd name="connsiteY21" fmla="*/ 6857999 h 6857999"/>
              <a:gd name="connsiteX22" fmla="*/ 10677811 w 12191999"/>
              <a:gd name="connsiteY22" fmla="*/ 6607308 h 6857999"/>
              <a:gd name="connsiteX23" fmla="*/ 10287760 w 12191999"/>
              <a:gd name="connsiteY23" fmla="*/ 6607308 h 6857999"/>
              <a:gd name="connsiteX24" fmla="*/ 10287760 w 12191999"/>
              <a:gd name="connsiteY24" fmla="*/ 6857999 h 6857999"/>
              <a:gd name="connsiteX25" fmla="*/ 10167239 w 12191999"/>
              <a:gd name="connsiteY25" fmla="*/ 6857999 h 6857999"/>
              <a:gd name="connsiteX26" fmla="*/ 10167239 w 12191999"/>
              <a:gd name="connsiteY26" fmla="*/ 6607308 h 6857999"/>
              <a:gd name="connsiteX27" fmla="*/ 9829779 w 12191999"/>
              <a:gd name="connsiteY27" fmla="*/ 6607308 h 6857999"/>
              <a:gd name="connsiteX28" fmla="*/ 9829779 w 12191999"/>
              <a:gd name="connsiteY28" fmla="*/ 6857999 h 6857999"/>
              <a:gd name="connsiteX29" fmla="*/ 1462138 w 12191999"/>
              <a:gd name="connsiteY29" fmla="*/ 6857999 h 6857999"/>
              <a:gd name="connsiteX30" fmla="*/ 1462138 w 12191999"/>
              <a:gd name="connsiteY30" fmla="*/ 6353998 h 6857999"/>
              <a:gd name="connsiteX31" fmla="*/ 0 w 12191999"/>
              <a:gd name="connsiteY31" fmla="*/ 635399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2191999" h="6857999">
                <a:moveTo>
                  <a:pt x="10661227" y="760173"/>
                </a:moveTo>
                <a:lnTo>
                  <a:pt x="10661227" y="1519773"/>
                </a:lnTo>
                <a:lnTo>
                  <a:pt x="11432398" y="1519773"/>
                </a:lnTo>
                <a:lnTo>
                  <a:pt x="11432398" y="760173"/>
                </a:lnTo>
                <a:close/>
                <a:moveTo>
                  <a:pt x="0" y="0"/>
                </a:moveTo>
                <a:lnTo>
                  <a:pt x="11432398" y="0"/>
                </a:lnTo>
                <a:lnTo>
                  <a:pt x="11432398" y="759598"/>
                </a:lnTo>
                <a:lnTo>
                  <a:pt x="12191998" y="759598"/>
                </a:lnTo>
                <a:lnTo>
                  <a:pt x="12191998" y="0"/>
                </a:lnTo>
                <a:lnTo>
                  <a:pt x="12191999" y="0"/>
                </a:lnTo>
                <a:lnTo>
                  <a:pt x="12191999" y="6607308"/>
                </a:lnTo>
                <a:lnTo>
                  <a:pt x="11806330" y="6607308"/>
                </a:lnTo>
                <a:lnTo>
                  <a:pt x="11806330" y="6857999"/>
                </a:lnTo>
                <a:lnTo>
                  <a:pt x="11685809" y="6857999"/>
                </a:lnTo>
                <a:lnTo>
                  <a:pt x="11685809" y="6607308"/>
                </a:lnTo>
                <a:lnTo>
                  <a:pt x="11300140" y="6607308"/>
                </a:lnTo>
                <a:lnTo>
                  <a:pt x="11300140" y="6857999"/>
                </a:lnTo>
                <a:lnTo>
                  <a:pt x="11177427" y="6857999"/>
                </a:lnTo>
                <a:lnTo>
                  <a:pt x="11177427" y="6607308"/>
                </a:lnTo>
                <a:lnTo>
                  <a:pt x="10800524" y="6607308"/>
                </a:lnTo>
                <a:lnTo>
                  <a:pt x="10800524" y="6857999"/>
                </a:lnTo>
                <a:lnTo>
                  <a:pt x="10677811" y="6857999"/>
                </a:lnTo>
                <a:lnTo>
                  <a:pt x="10677811" y="6607308"/>
                </a:lnTo>
                <a:lnTo>
                  <a:pt x="10287760" y="6607308"/>
                </a:lnTo>
                <a:lnTo>
                  <a:pt x="10287760" y="6857999"/>
                </a:lnTo>
                <a:lnTo>
                  <a:pt x="10167239" y="6857999"/>
                </a:lnTo>
                <a:lnTo>
                  <a:pt x="10167239" y="6607308"/>
                </a:lnTo>
                <a:lnTo>
                  <a:pt x="9829779" y="6607308"/>
                </a:lnTo>
                <a:lnTo>
                  <a:pt x="9829779" y="6857999"/>
                </a:lnTo>
                <a:lnTo>
                  <a:pt x="1462138" y="6857999"/>
                </a:lnTo>
                <a:lnTo>
                  <a:pt x="1462138" y="6353998"/>
                </a:lnTo>
                <a:lnTo>
                  <a:pt x="0" y="63539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l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  <a:tabLst/>
              <a:defRPr/>
            </a:lvl1pPr>
          </a:lstStyle>
          <a:p>
            <a:pPr marL="0" marR="0" lvl="0" indent="0" algn="l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  <a:tabLst/>
              <a:defRPr/>
            </a:pPr>
            <a:r>
              <a:rPr lang="de-DE" noProof="0"/>
              <a:t>Bild durch Klicken auf Symbol hinzufügen</a:t>
            </a:r>
            <a:endParaRPr lang="de-CH" noProof="0"/>
          </a:p>
        </p:txBody>
      </p:sp>
      <p:pic>
        <p:nvPicPr>
          <p:cNvPr id="38" name="Grafik 37" descr="SRG_SSR02.gif">
            <a:extLst>
              <a:ext uri="{FF2B5EF4-FFF2-40B4-BE49-F238E27FC236}">
                <a16:creationId xmlns:a16="http://schemas.microsoft.com/office/drawing/2014/main" id="{F8FB9214-F299-44C6-B186-35BCD476FDF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4000"/>
            <a:ext cx="1462137" cy="504000"/>
          </a:xfrm>
          <a:prstGeom prst="rect">
            <a:avLst/>
          </a:prstGeom>
        </p:spPr>
      </p:pic>
      <p:grpSp>
        <p:nvGrpSpPr>
          <p:cNvPr id="39" name="Group 4">
            <a:extLst>
              <a:ext uri="{FF2B5EF4-FFF2-40B4-BE49-F238E27FC236}">
                <a16:creationId xmlns:a16="http://schemas.microsoft.com/office/drawing/2014/main" id="{F215D889-AAC7-4298-A699-BCFA51E4AC8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829780" y="6607310"/>
            <a:ext cx="2362220" cy="252000"/>
            <a:chOff x="797" y="4090"/>
            <a:chExt cx="1078" cy="115"/>
          </a:xfrm>
        </p:grpSpPr>
        <p:sp>
          <p:nvSpPr>
            <p:cNvPr id="40" name="AutoShape 3">
              <a:extLst>
                <a:ext uri="{FF2B5EF4-FFF2-40B4-BE49-F238E27FC236}">
                  <a16:creationId xmlns:a16="http://schemas.microsoft.com/office/drawing/2014/main" id="{40EDC80F-8FEF-4408-9E7E-BB0A32CBE584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97" y="4090"/>
              <a:ext cx="107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1" name="Rectangle 5">
              <a:extLst>
                <a:ext uri="{FF2B5EF4-FFF2-40B4-BE49-F238E27FC236}">
                  <a16:creationId xmlns:a16="http://schemas.microsoft.com/office/drawing/2014/main" id="{80BE83C4-EFCF-41AB-A79E-08E2F16C06D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7" y="4090"/>
              <a:ext cx="154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2" name="Freeform 6">
              <a:extLst>
                <a:ext uri="{FF2B5EF4-FFF2-40B4-BE49-F238E27FC236}">
                  <a16:creationId xmlns:a16="http://schemas.microsoft.com/office/drawing/2014/main" id="{61630521-1C74-4A99-967F-1EE2B6C3F0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7" y="4120"/>
              <a:ext cx="46" cy="55"/>
            </a:xfrm>
            <a:custGeom>
              <a:avLst/>
              <a:gdLst>
                <a:gd name="T0" fmla="*/ 165 w 375"/>
                <a:gd name="T1" fmla="*/ 220 h 455"/>
                <a:gd name="T2" fmla="*/ 158 w 375"/>
                <a:gd name="T3" fmla="*/ 250 h 455"/>
                <a:gd name="T4" fmla="*/ 155 w 375"/>
                <a:gd name="T5" fmla="*/ 266 h 455"/>
                <a:gd name="T6" fmla="*/ 162 w 375"/>
                <a:gd name="T7" fmla="*/ 287 h 455"/>
                <a:gd name="T8" fmla="*/ 247 w 375"/>
                <a:gd name="T9" fmla="*/ 438 h 455"/>
                <a:gd name="T10" fmla="*/ 276 w 375"/>
                <a:gd name="T11" fmla="*/ 455 h 455"/>
                <a:gd name="T12" fmla="*/ 353 w 375"/>
                <a:gd name="T13" fmla="*/ 455 h 455"/>
                <a:gd name="T14" fmla="*/ 364 w 375"/>
                <a:gd name="T15" fmla="*/ 431 h 455"/>
                <a:gd name="T16" fmla="*/ 261 w 375"/>
                <a:gd name="T17" fmla="*/ 260 h 455"/>
                <a:gd name="T18" fmla="*/ 334 w 375"/>
                <a:gd name="T19" fmla="*/ 138 h 455"/>
                <a:gd name="T20" fmla="*/ 176 w 375"/>
                <a:gd name="T21" fmla="*/ 0 h 455"/>
                <a:gd name="T22" fmla="*/ 18 w 375"/>
                <a:gd name="T23" fmla="*/ 0 h 455"/>
                <a:gd name="T24" fmla="*/ 0 w 375"/>
                <a:gd name="T25" fmla="*/ 20 h 455"/>
                <a:gd name="T26" fmla="*/ 0 w 375"/>
                <a:gd name="T27" fmla="*/ 436 h 455"/>
                <a:gd name="T28" fmla="*/ 18 w 375"/>
                <a:gd name="T29" fmla="*/ 455 h 455"/>
                <a:gd name="T30" fmla="*/ 83 w 375"/>
                <a:gd name="T31" fmla="*/ 455 h 455"/>
                <a:gd name="T32" fmla="*/ 102 w 375"/>
                <a:gd name="T33" fmla="*/ 436 h 455"/>
                <a:gd name="T34" fmla="*/ 102 w 375"/>
                <a:gd name="T35" fmla="*/ 84 h 455"/>
                <a:gd name="T36" fmla="*/ 169 w 375"/>
                <a:gd name="T37" fmla="*/ 84 h 455"/>
                <a:gd name="T38" fmla="*/ 232 w 375"/>
                <a:gd name="T39" fmla="*/ 140 h 455"/>
                <a:gd name="T40" fmla="*/ 199 w 375"/>
                <a:gd name="T41" fmla="*/ 194 h 455"/>
                <a:gd name="T42" fmla="*/ 165 w 375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5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8"/>
                    <a:pt x="155" y="263"/>
                    <a:pt x="155" y="266"/>
                  </a:cubicBezTo>
                  <a:cubicBezTo>
                    <a:pt x="155" y="273"/>
                    <a:pt x="158" y="279"/>
                    <a:pt x="162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59" y="455"/>
                    <a:pt x="276" y="455"/>
                  </a:cubicBezTo>
                  <a:cubicBezTo>
                    <a:pt x="353" y="455"/>
                    <a:pt x="353" y="455"/>
                    <a:pt x="353" y="455"/>
                  </a:cubicBezTo>
                  <a:cubicBezTo>
                    <a:pt x="363" y="455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4" y="207"/>
                    <a:pt x="334" y="138"/>
                  </a:cubicBezTo>
                  <a:cubicBezTo>
                    <a:pt x="334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3"/>
                    <a:pt x="165" y="2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" name="Freeform 7">
              <a:extLst>
                <a:ext uri="{FF2B5EF4-FFF2-40B4-BE49-F238E27FC236}">
                  <a16:creationId xmlns:a16="http://schemas.microsoft.com/office/drawing/2014/main" id="{0BC872E0-B30F-4D92-A305-EFDB931DDD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" y="4120"/>
              <a:ext cx="39" cy="55"/>
            </a:xfrm>
            <a:custGeom>
              <a:avLst/>
              <a:gdLst>
                <a:gd name="T0" fmla="*/ 10 w 331"/>
                <a:gd name="T1" fmla="*/ 386 h 463"/>
                <a:gd name="T2" fmla="*/ 1 w 331"/>
                <a:gd name="T3" fmla="*/ 441 h 463"/>
                <a:gd name="T4" fmla="*/ 14 w 331"/>
                <a:gd name="T5" fmla="*/ 457 h 463"/>
                <a:gd name="T6" fmla="*/ 136 w 331"/>
                <a:gd name="T7" fmla="*/ 463 h 463"/>
                <a:gd name="T8" fmla="*/ 331 w 331"/>
                <a:gd name="T9" fmla="*/ 322 h 463"/>
                <a:gd name="T10" fmla="*/ 211 w 331"/>
                <a:gd name="T11" fmla="*/ 191 h 463"/>
                <a:gd name="T12" fmla="*/ 159 w 331"/>
                <a:gd name="T13" fmla="*/ 177 h 463"/>
                <a:gd name="T14" fmla="*/ 107 w 331"/>
                <a:gd name="T15" fmla="*/ 130 h 463"/>
                <a:gd name="T16" fmla="*/ 173 w 331"/>
                <a:gd name="T17" fmla="*/ 86 h 463"/>
                <a:gd name="T18" fmla="*/ 279 w 331"/>
                <a:gd name="T19" fmla="*/ 91 h 463"/>
                <a:gd name="T20" fmla="*/ 306 w 331"/>
                <a:gd name="T21" fmla="*/ 75 h 463"/>
                <a:gd name="T22" fmla="*/ 314 w 331"/>
                <a:gd name="T23" fmla="*/ 22 h 463"/>
                <a:gd name="T24" fmla="*/ 301 w 331"/>
                <a:gd name="T25" fmla="*/ 6 h 463"/>
                <a:gd name="T26" fmla="*/ 178 w 331"/>
                <a:gd name="T27" fmla="*/ 0 h 463"/>
                <a:gd name="T28" fmla="*/ 5 w 331"/>
                <a:gd name="T29" fmla="*/ 131 h 463"/>
                <a:gd name="T30" fmla="*/ 113 w 331"/>
                <a:gd name="T31" fmla="*/ 265 h 463"/>
                <a:gd name="T32" fmla="*/ 166 w 331"/>
                <a:gd name="T33" fmla="*/ 278 h 463"/>
                <a:gd name="T34" fmla="*/ 227 w 331"/>
                <a:gd name="T35" fmla="*/ 329 h 463"/>
                <a:gd name="T36" fmla="*/ 135 w 331"/>
                <a:gd name="T37" fmla="*/ 376 h 463"/>
                <a:gd name="T38" fmla="*/ 36 w 331"/>
                <a:gd name="T39" fmla="*/ 370 h 463"/>
                <a:gd name="T40" fmla="*/ 10 w 331"/>
                <a:gd name="T41" fmla="*/ 386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3">
                  <a:moveTo>
                    <a:pt x="10" y="386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5" y="460"/>
                    <a:pt x="86" y="463"/>
                    <a:pt x="136" y="463"/>
                  </a:cubicBezTo>
                  <a:cubicBezTo>
                    <a:pt x="249" y="463"/>
                    <a:pt x="331" y="427"/>
                    <a:pt x="331" y="322"/>
                  </a:cubicBezTo>
                  <a:cubicBezTo>
                    <a:pt x="331" y="260"/>
                    <a:pt x="304" y="214"/>
                    <a:pt x="211" y="191"/>
                  </a:cubicBezTo>
                  <a:cubicBezTo>
                    <a:pt x="159" y="177"/>
                    <a:pt x="159" y="177"/>
                    <a:pt x="159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79" y="91"/>
                  </a:cubicBezTo>
                  <a:cubicBezTo>
                    <a:pt x="298" y="93"/>
                    <a:pt x="303" y="91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5" y="11"/>
                    <a:pt x="310" y="7"/>
                    <a:pt x="301" y="6"/>
                  </a:cubicBezTo>
                  <a:cubicBezTo>
                    <a:pt x="281" y="3"/>
                    <a:pt x="236" y="0"/>
                    <a:pt x="178" y="0"/>
                  </a:cubicBezTo>
                  <a:cubicBezTo>
                    <a:pt x="61" y="0"/>
                    <a:pt x="5" y="50"/>
                    <a:pt x="5" y="131"/>
                  </a:cubicBezTo>
                  <a:cubicBezTo>
                    <a:pt x="5" y="204"/>
                    <a:pt x="44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89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1"/>
                    <a:pt x="36" y="370"/>
                  </a:cubicBezTo>
                  <a:cubicBezTo>
                    <a:pt x="18" y="369"/>
                    <a:pt x="12" y="371"/>
                    <a:pt x="10" y="3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D3316A9F-00D1-467A-931D-52EB8FABBF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8" y="4120"/>
              <a:ext cx="12" cy="55"/>
            </a:xfrm>
            <a:custGeom>
              <a:avLst/>
              <a:gdLst>
                <a:gd name="T0" fmla="*/ 0 w 101"/>
                <a:gd name="T1" fmla="*/ 436 h 455"/>
                <a:gd name="T2" fmla="*/ 18 w 101"/>
                <a:gd name="T3" fmla="*/ 455 h 455"/>
                <a:gd name="T4" fmla="*/ 83 w 101"/>
                <a:gd name="T5" fmla="*/ 455 h 455"/>
                <a:gd name="T6" fmla="*/ 101 w 101"/>
                <a:gd name="T7" fmla="*/ 436 h 455"/>
                <a:gd name="T8" fmla="*/ 101 w 101"/>
                <a:gd name="T9" fmla="*/ 20 h 455"/>
                <a:gd name="T10" fmla="*/ 83 w 101"/>
                <a:gd name="T11" fmla="*/ 0 h 455"/>
                <a:gd name="T12" fmla="*/ 18 w 101"/>
                <a:gd name="T13" fmla="*/ 0 h 455"/>
                <a:gd name="T14" fmla="*/ 0 w 101"/>
                <a:gd name="T15" fmla="*/ 20 h 455"/>
                <a:gd name="T16" fmla="*/ 0 w 101"/>
                <a:gd name="T17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455">
                  <a:moveTo>
                    <a:pt x="0" y="436"/>
                  </a:move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1" y="450"/>
                    <a:pt x="101" y="436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5"/>
                    <a:pt x="97" y="0"/>
                    <a:pt x="8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lnTo>
                    <a:pt x="0" y="4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6" name="Rectangle 9">
              <a:extLst>
                <a:ext uri="{FF2B5EF4-FFF2-40B4-BE49-F238E27FC236}">
                  <a16:creationId xmlns:a16="http://schemas.microsoft.com/office/drawing/2014/main" id="{B4961F4C-22EA-4E22-A0A1-D57CAC1F57F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06" y="4090"/>
              <a:ext cx="178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F55E5B3D-4401-4B7F-9026-64DBC54A1EC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" y="4120"/>
              <a:ext cx="45" cy="55"/>
            </a:xfrm>
            <a:custGeom>
              <a:avLst/>
              <a:gdLst>
                <a:gd name="T0" fmla="*/ 165 w 375"/>
                <a:gd name="T1" fmla="*/ 220 h 455"/>
                <a:gd name="T2" fmla="*/ 158 w 375"/>
                <a:gd name="T3" fmla="*/ 250 h 455"/>
                <a:gd name="T4" fmla="*/ 155 w 375"/>
                <a:gd name="T5" fmla="*/ 266 h 455"/>
                <a:gd name="T6" fmla="*/ 163 w 375"/>
                <a:gd name="T7" fmla="*/ 287 h 455"/>
                <a:gd name="T8" fmla="*/ 247 w 375"/>
                <a:gd name="T9" fmla="*/ 438 h 455"/>
                <a:gd name="T10" fmla="*/ 276 w 375"/>
                <a:gd name="T11" fmla="*/ 455 h 455"/>
                <a:gd name="T12" fmla="*/ 354 w 375"/>
                <a:gd name="T13" fmla="*/ 455 h 455"/>
                <a:gd name="T14" fmla="*/ 364 w 375"/>
                <a:gd name="T15" fmla="*/ 431 h 455"/>
                <a:gd name="T16" fmla="*/ 261 w 375"/>
                <a:gd name="T17" fmla="*/ 260 h 455"/>
                <a:gd name="T18" fmla="*/ 335 w 375"/>
                <a:gd name="T19" fmla="*/ 138 h 455"/>
                <a:gd name="T20" fmla="*/ 176 w 375"/>
                <a:gd name="T21" fmla="*/ 0 h 455"/>
                <a:gd name="T22" fmla="*/ 18 w 375"/>
                <a:gd name="T23" fmla="*/ 0 h 455"/>
                <a:gd name="T24" fmla="*/ 0 w 375"/>
                <a:gd name="T25" fmla="*/ 20 h 455"/>
                <a:gd name="T26" fmla="*/ 0 w 375"/>
                <a:gd name="T27" fmla="*/ 436 h 455"/>
                <a:gd name="T28" fmla="*/ 18 w 375"/>
                <a:gd name="T29" fmla="*/ 455 h 455"/>
                <a:gd name="T30" fmla="*/ 83 w 375"/>
                <a:gd name="T31" fmla="*/ 455 h 455"/>
                <a:gd name="T32" fmla="*/ 102 w 375"/>
                <a:gd name="T33" fmla="*/ 436 h 455"/>
                <a:gd name="T34" fmla="*/ 102 w 375"/>
                <a:gd name="T35" fmla="*/ 84 h 455"/>
                <a:gd name="T36" fmla="*/ 169 w 375"/>
                <a:gd name="T37" fmla="*/ 84 h 455"/>
                <a:gd name="T38" fmla="*/ 232 w 375"/>
                <a:gd name="T39" fmla="*/ 140 h 455"/>
                <a:gd name="T40" fmla="*/ 199 w 375"/>
                <a:gd name="T41" fmla="*/ 194 h 455"/>
                <a:gd name="T42" fmla="*/ 165 w 375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5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8"/>
                    <a:pt x="155" y="263"/>
                    <a:pt x="155" y="266"/>
                  </a:cubicBezTo>
                  <a:cubicBezTo>
                    <a:pt x="155" y="273"/>
                    <a:pt x="158" y="279"/>
                    <a:pt x="163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59" y="455"/>
                    <a:pt x="276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3" y="455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3"/>
                    <a:pt x="165" y="2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5E4E5239-9C25-4936-A4E1-238C1E5EC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4" y="4120"/>
              <a:ext cx="45" cy="55"/>
            </a:xfrm>
            <a:custGeom>
              <a:avLst/>
              <a:gdLst>
                <a:gd name="T0" fmla="*/ 166 w 376"/>
                <a:gd name="T1" fmla="*/ 220 h 455"/>
                <a:gd name="T2" fmla="*/ 159 w 376"/>
                <a:gd name="T3" fmla="*/ 250 h 455"/>
                <a:gd name="T4" fmla="*/ 156 w 376"/>
                <a:gd name="T5" fmla="*/ 266 h 455"/>
                <a:gd name="T6" fmla="*/ 163 w 376"/>
                <a:gd name="T7" fmla="*/ 287 h 455"/>
                <a:gd name="T8" fmla="*/ 247 w 376"/>
                <a:gd name="T9" fmla="*/ 438 h 455"/>
                <a:gd name="T10" fmla="*/ 277 w 376"/>
                <a:gd name="T11" fmla="*/ 455 h 455"/>
                <a:gd name="T12" fmla="*/ 354 w 376"/>
                <a:gd name="T13" fmla="*/ 455 h 455"/>
                <a:gd name="T14" fmla="*/ 365 w 376"/>
                <a:gd name="T15" fmla="*/ 431 h 455"/>
                <a:gd name="T16" fmla="*/ 261 w 376"/>
                <a:gd name="T17" fmla="*/ 260 h 455"/>
                <a:gd name="T18" fmla="*/ 335 w 376"/>
                <a:gd name="T19" fmla="*/ 138 h 455"/>
                <a:gd name="T20" fmla="*/ 176 w 376"/>
                <a:gd name="T21" fmla="*/ 0 h 455"/>
                <a:gd name="T22" fmla="*/ 18 w 376"/>
                <a:gd name="T23" fmla="*/ 0 h 455"/>
                <a:gd name="T24" fmla="*/ 0 w 376"/>
                <a:gd name="T25" fmla="*/ 20 h 455"/>
                <a:gd name="T26" fmla="*/ 0 w 376"/>
                <a:gd name="T27" fmla="*/ 436 h 455"/>
                <a:gd name="T28" fmla="*/ 18 w 376"/>
                <a:gd name="T29" fmla="*/ 455 h 455"/>
                <a:gd name="T30" fmla="*/ 83 w 376"/>
                <a:gd name="T31" fmla="*/ 455 h 455"/>
                <a:gd name="T32" fmla="*/ 102 w 376"/>
                <a:gd name="T33" fmla="*/ 436 h 455"/>
                <a:gd name="T34" fmla="*/ 102 w 376"/>
                <a:gd name="T35" fmla="*/ 84 h 455"/>
                <a:gd name="T36" fmla="*/ 169 w 376"/>
                <a:gd name="T37" fmla="*/ 84 h 455"/>
                <a:gd name="T38" fmla="*/ 232 w 376"/>
                <a:gd name="T39" fmla="*/ 140 h 455"/>
                <a:gd name="T40" fmla="*/ 200 w 376"/>
                <a:gd name="T41" fmla="*/ 194 h 455"/>
                <a:gd name="T42" fmla="*/ 166 w 376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455">
                  <a:moveTo>
                    <a:pt x="166" y="220"/>
                  </a:moveTo>
                  <a:cubicBezTo>
                    <a:pt x="159" y="250"/>
                    <a:pt x="159" y="250"/>
                    <a:pt x="159" y="250"/>
                  </a:cubicBezTo>
                  <a:cubicBezTo>
                    <a:pt x="156" y="258"/>
                    <a:pt x="156" y="263"/>
                    <a:pt x="156" y="266"/>
                  </a:cubicBezTo>
                  <a:cubicBezTo>
                    <a:pt x="156" y="273"/>
                    <a:pt x="158" y="279"/>
                    <a:pt x="163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60" y="455"/>
                    <a:pt x="277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4" y="455"/>
                    <a:pt x="376" y="449"/>
                    <a:pt x="365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8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2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200" y="194"/>
                  </a:cubicBezTo>
                  <a:cubicBezTo>
                    <a:pt x="179" y="203"/>
                    <a:pt x="172" y="193"/>
                    <a:pt x="166" y="2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" name="Freeform 12">
              <a:extLst>
                <a:ext uri="{FF2B5EF4-FFF2-40B4-BE49-F238E27FC236}">
                  <a16:creationId xmlns:a16="http://schemas.microsoft.com/office/drawing/2014/main" id="{DD48D2BF-8007-4375-B1E7-290B44A633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1" y="4120"/>
              <a:ext cx="46" cy="55"/>
            </a:xfrm>
            <a:custGeom>
              <a:avLst/>
              <a:gdLst>
                <a:gd name="T0" fmla="*/ 139 w 380"/>
                <a:gd name="T1" fmla="*/ 436 h 455"/>
                <a:gd name="T2" fmla="*/ 158 w 380"/>
                <a:gd name="T3" fmla="*/ 455 h 455"/>
                <a:gd name="T4" fmla="*/ 223 w 380"/>
                <a:gd name="T5" fmla="*/ 455 h 455"/>
                <a:gd name="T6" fmla="*/ 241 w 380"/>
                <a:gd name="T7" fmla="*/ 436 h 455"/>
                <a:gd name="T8" fmla="*/ 241 w 380"/>
                <a:gd name="T9" fmla="*/ 86 h 455"/>
                <a:gd name="T10" fmla="*/ 361 w 380"/>
                <a:gd name="T11" fmla="*/ 86 h 455"/>
                <a:gd name="T12" fmla="*/ 380 w 380"/>
                <a:gd name="T13" fmla="*/ 67 h 455"/>
                <a:gd name="T14" fmla="*/ 380 w 380"/>
                <a:gd name="T15" fmla="*/ 20 h 455"/>
                <a:gd name="T16" fmla="*/ 361 w 380"/>
                <a:gd name="T17" fmla="*/ 0 h 455"/>
                <a:gd name="T18" fmla="*/ 19 w 380"/>
                <a:gd name="T19" fmla="*/ 0 h 455"/>
                <a:gd name="T20" fmla="*/ 0 w 380"/>
                <a:gd name="T21" fmla="*/ 20 h 455"/>
                <a:gd name="T22" fmla="*/ 0 w 380"/>
                <a:gd name="T23" fmla="*/ 67 h 455"/>
                <a:gd name="T24" fmla="*/ 19 w 380"/>
                <a:gd name="T25" fmla="*/ 86 h 455"/>
                <a:gd name="T26" fmla="*/ 139 w 380"/>
                <a:gd name="T27" fmla="*/ 86 h 455"/>
                <a:gd name="T28" fmla="*/ 139 w 380"/>
                <a:gd name="T29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0" h="455">
                  <a:moveTo>
                    <a:pt x="139" y="436"/>
                  </a:moveTo>
                  <a:cubicBezTo>
                    <a:pt x="139" y="450"/>
                    <a:pt x="143" y="455"/>
                    <a:pt x="158" y="455"/>
                  </a:cubicBezTo>
                  <a:cubicBezTo>
                    <a:pt x="223" y="455"/>
                    <a:pt x="223" y="455"/>
                    <a:pt x="223" y="455"/>
                  </a:cubicBezTo>
                  <a:cubicBezTo>
                    <a:pt x="237" y="455"/>
                    <a:pt x="241" y="450"/>
                    <a:pt x="241" y="436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361" y="86"/>
                    <a:pt x="361" y="86"/>
                    <a:pt x="361" y="86"/>
                  </a:cubicBezTo>
                  <a:cubicBezTo>
                    <a:pt x="376" y="86"/>
                    <a:pt x="380" y="82"/>
                    <a:pt x="380" y="67"/>
                  </a:cubicBezTo>
                  <a:cubicBezTo>
                    <a:pt x="380" y="20"/>
                    <a:pt x="380" y="20"/>
                    <a:pt x="380" y="20"/>
                  </a:cubicBezTo>
                  <a:cubicBezTo>
                    <a:pt x="380" y="5"/>
                    <a:pt x="376" y="0"/>
                    <a:pt x="36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" y="0"/>
                    <a:pt x="0" y="5"/>
                    <a:pt x="0" y="2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2"/>
                    <a:pt x="5" y="86"/>
                    <a:pt x="19" y="86"/>
                  </a:cubicBezTo>
                  <a:cubicBezTo>
                    <a:pt x="139" y="86"/>
                    <a:pt x="139" y="86"/>
                    <a:pt x="139" y="86"/>
                  </a:cubicBezTo>
                  <a:lnTo>
                    <a:pt x="139" y="4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" name="Rectangle 13">
              <a:extLst>
                <a:ext uri="{FF2B5EF4-FFF2-40B4-BE49-F238E27FC236}">
                  <a16:creationId xmlns:a16="http://schemas.microsoft.com/office/drawing/2014/main" id="{59C662A4-85BF-4DE0-A31C-B0073DD617B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40" y="4090"/>
              <a:ext cx="172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" name="Freeform 14">
              <a:extLst>
                <a:ext uri="{FF2B5EF4-FFF2-40B4-BE49-F238E27FC236}">
                  <a16:creationId xmlns:a16="http://schemas.microsoft.com/office/drawing/2014/main" id="{4303D7BA-9A45-46CD-B8C0-FCE62FC191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0" y="4120"/>
              <a:ext cx="45" cy="55"/>
            </a:xfrm>
            <a:custGeom>
              <a:avLst/>
              <a:gdLst>
                <a:gd name="T0" fmla="*/ 166 w 376"/>
                <a:gd name="T1" fmla="*/ 220 h 455"/>
                <a:gd name="T2" fmla="*/ 159 w 376"/>
                <a:gd name="T3" fmla="*/ 250 h 455"/>
                <a:gd name="T4" fmla="*/ 156 w 376"/>
                <a:gd name="T5" fmla="*/ 266 h 455"/>
                <a:gd name="T6" fmla="*/ 163 w 376"/>
                <a:gd name="T7" fmla="*/ 287 h 455"/>
                <a:gd name="T8" fmla="*/ 247 w 376"/>
                <a:gd name="T9" fmla="*/ 439 h 455"/>
                <a:gd name="T10" fmla="*/ 277 w 376"/>
                <a:gd name="T11" fmla="*/ 455 h 455"/>
                <a:gd name="T12" fmla="*/ 354 w 376"/>
                <a:gd name="T13" fmla="*/ 455 h 455"/>
                <a:gd name="T14" fmla="*/ 364 w 376"/>
                <a:gd name="T15" fmla="*/ 431 h 455"/>
                <a:gd name="T16" fmla="*/ 261 w 376"/>
                <a:gd name="T17" fmla="*/ 260 h 455"/>
                <a:gd name="T18" fmla="*/ 335 w 376"/>
                <a:gd name="T19" fmla="*/ 138 h 455"/>
                <a:gd name="T20" fmla="*/ 176 w 376"/>
                <a:gd name="T21" fmla="*/ 0 h 455"/>
                <a:gd name="T22" fmla="*/ 18 w 376"/>
                <a:gd name="T23" fmla="*/ 0 h 455"/>
                <a:gd name="T24" fmla="*/ 0 w 376"/>
                <a:gd name="T25" fmla="*/ 20 h 455"/>
                <a:gd name="T26" fmla="*/ 0 w 376"/>
                <a:gd name="T27" fmla="*/ 436 h 455"/>
                <a:gd name="T28" fmla="*/ 18 w 376"/>
                <a:gd name="T29" fmla="*/ 455 h 455"/>
                <a:gd name="T30" fmla="*/ 84 w 376"/>
                <a:gd name="T31" fmla="*/ 455 h 455"/>
                <a:gd name="T32" fmla="*/ 102 w 376"/>
                <a:gd name="T33" fmla="*/ 436 h 455"/>
                <a:gd name="T34" fmla="*/ 102 w 376"/>
                <a:gd name="T35" fmla="*/ 84 h 455"/>
                <a:gd name="T36" fmla="*/ 169 w 376"/>
                <a:gd name="T37" fmla="*/ 84 h 455"/>
                <a:gd name="T38" fmla="*/ 232 w 376"/>
                <a:gd name="T39" fmla="*/ 140 h 455"/>
                <a:gd name="T40" fmla="*/ 200 w 376"/>
                <a:gd name="T41" fmla="*/ 194 h 455"/>
                <a:gd name="T42" fmla="*/ 166 w 376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455">
                  <a:moveTo>
                    <a:pt x="166" y="220"/>
                  </a:moveTo>
                  <a:cubicBezTo>
                    <a:pt x="159" y="250"/>
                    <a:pt x="159" y="250"/>
                    <a:pt x="159" y="250"/>
                  </a:cubicBezTo>
                  <a:cubicBezTo>
                    <a:pt x="157" y="259"/>
                    <a:pt x="156" y="263"/>
                    <a:pt x="156" y="266"/>
                  </a:cubicBezTo>
                  <a:cubicBezTo>
                    <a:pt x="156" y="273"/>
                    <a:pt x="158" y="279"/>
                    <a:pt x="163" y="287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54" y="451"/>
                    <a:pt x="260" y="455"/>
                    <a:pt x="277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4" y="455"/>
                    <a:pt x="376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1"/>
                    <a:pt x="4" y="455"/>
                    <a:pt x="18" y="455"/>
                  </a:cubicBezTo>
                  <a:cubicBezTo>
                    <a:pt x="84" y="455"/>
                    <a:pt x="84" y="455"/>
                    <a:pt x="84" y="455"/>
                  </a:cubicBezTo>
                  <a:cubicBezTo>
                    <a:pt x="98" y="455"/>
                    <a:pt x="102" y="451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2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200" y="194"/>
                  </a:cubicBezTo>
                  <a:cubicBezTo>
                    <a:pt x="179" y="203"/>
                    <a:pt x="172" y="194"/>
                    <a:pt x="166" y="2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" name="Freeform 15">
              <a:extLst>
                <a:ext uri="{FF2B5EF4-FFF2-40B4-BE49-F238E27FC236}">
                  <a16:creationId xmlns:a16="http://schemas.microsoft.com/office/drawing/2014/main" id="{90A06105-700E-4AEF-8696-723736155F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05" y="4120"/>
              <a:ext cx="45" cy="55"/>
            </a:xfrm>
            <a:custGeom>
              <a:avLst/>
              <a:gdLst>
                <a:gd name="T0" fmla="*/ 139 w 379"/>
                <a:gd name="T1" fmla="*/ 436 h 455"/>
                <a:gd name="T2" fmla="*/ 157 w 379"/>
                <a:gd name="T3" fmla="*/ 455 h 455"/>
                <a:gd name="T4" fmla="*/ 222 w 379"/>
                <a:gd name="T5" fmla="*/ 455 h 455"/>
                <a:gd name="T6" fmla="*/ 240 w 379"/>
                <a:gd name="T7" fmla="*/ 436 h 455"/>
                <a:gd name="T8" fmla="*/ 240 w 379"/>
                <a:gd name="T9" fmla="*/ 87 h 455"/>
                <a:gd name="T10" fmla="*/ 361 w 379"/>
                <a:gd name="T11" fmla="*/ 87 h 455"/>
                <a:gd name="T12" fmla="*/ 379 w 379"/>
                <a:gd name="T13" fmla="*/ 68 h 455"/>
                <a:gd name="T14" fmla="*/ 379 w 379"/>
                <a:gd name="T15" fmla="*/ 20 h 455"/>
                <a:gd name="T16" fmla="*/ 361 w 379"/>
                <a:gd name="T17" fmla="*/ 0 h 455"/>
                <a:gd name="T18" fmla="*/ 18 w 379"/>
                <a:gd name="T19" fmla="*/ 0 h 455"/>
                <a:gd name="T20" fmla="*/ 0 w 379"/>
                <a:gd name="T21" fmla="*/ 20 h 455"/>
                <a:gd name="T22" fmla="*/ 0 w 379"/>
                <a:gd name="T23" fmla="*/ 68 h 455"/>
                <a:gd name="T24" fmla="*/ 18 w 379"/>
                <a:gd name="T25" fmla="*/ 87 h 455"/>
                <a:gd name="T26" fmla="*/ 139 w 379"/>
                <a:gd name="T27" fmla="*/ 87 h 455"/>
                <a:gd name="T28" fmla="*/ 139 w 379"/>
                <a:gd name="T29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9" h="455">
                  <a:moveTo>
                    <a:pt x="139" y="436"/>
                  </a:moveTo>
                  <a:cubicBezTo>
                    <a:pt x="139" y="451"/>
                    <a:pt x="143" y="455"/>
                    <a:pt x="157" y="455"/>
                  </a:cubicBezTo>
                  <a:cubicBezTo>
                    <a:pt x="222" y="455"/>
                    <a:pt x="222" y="455"/>
                    <a:pt x="222" y="455"/>
                  </a:cubicBezTo>
                  <a:cubicBezTo>
                    <a:pt x="236" y="455"/>
                    <a:pt x="240" y="451"/>
                    <a:pt x="240" y="436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361" y="87"/>
                    <a:pt x="361" y="87"/>
                    <a:pt x="361" y="87"/>
                  </a:cubicBezTo>
                  <a:cubicBezTo>
                    <a:pt x="375" y="87"/>
                    <a:pt x="379" y="82"/>
                    <a:pt x="379" y="68"/>
                  </a:cubicBezTo>
                  <a:cubicBezTo>
                    <a:pt x="379" y="20"/>
                    <a:pt x="379" y="20"/>
                    <a:pt x="379" y="20"/>
                  </a:cubicBezTo>
                  <a:cubicBezTo>
                    <a:pt x="379" y="5"/>
                    <a:pt x="375" y="0"/>
                    <a:pt x="36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2"/>
                    <a:pt x="4" y="87"/>
                    <a:pt x="18" y="87"/>
                  </a:cubicBezTo>
                  <a:cubicBezTo>
                    <a:pt x="139" y="87"/>
                    <a:pt x="139" y="87"/>
                    <a:pt x="139" y="87"/>
                  </a:cubicBezTo>
                  <a:lnTo>
                    <a:pt x="139" y="4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" name="Freeform 16">
              <a:extLst>
                <a:ext uri="{FF2B5EF4-FFF2-40B4-BE49-F238E27FC236}">
                  <a16:creationId xmlns:a16="http://schemas.microsoft.com/office/drawing/2014/main" id="{36953894-1093-49DA-988D-4D219C32F1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54" y="4120"/>
              <a:ext cx="40" cy="55"/>
            </a:xfrm>
            <a:custGeom>
              <a:avLst/>
              <a:gdLst>
                <a:gd name="T0" fmla="*/ 10 w 331"/>
                <a:gd name="T1" fmla="*/ 387 h 464"/>
                <a:gd name="T2" fmla="*/ 1 w 331"/>
                <a:gd name="T3" fmla="*/ 441 h 464"/>
                <a:gd name="T4" fmla="*/ 14 w 331"/>
                <a:gd name="T5" fmla="*/ 457 h 464"/>
                <a:gd name="T6" fmla="*/ 136 w 331"/>
                <a:gd name="T7" fmla="*/ 464 h 464"/>
                <a:gd name="T8" fmla="*/ 331 w 331"/>
                <a:gd name="T9" fmla="*/ 322 h 464"/>
                <a:gd name="T10" fmla="*/ 211 w 331"/>
                <a:gd name="T11" fmla="*/ 191 h 464"/>
                <a:gd name="T12" fmla="*/ 159 w 331"/>
                <a:gd name="T13" fmla="*/ 177 h 464"/>
                <a:gd name="T14" fmla="*/ 107 w 331"/>
                <a:gd name="T15" fmla="*/ 130 h 464"/>
                <a:gd name="T16" fmla="*/ 173 w 331"/>
                <a:gd name="T17" fmla="*/ 86 h 464"/>
                <a:gd name="T18" fmla="*/ 280 w 331"/>
                <a:gd name="T19" fmla="*/ 92 h 464"/>
                <a:gd name="T20" fmla="*/ 306 w 331"/>
                <a:gd name="T21" fmla="*/ 75 h 464"/>
                <a:gd name="T22" fmla="*/ 314 w 331"/>
                <a:gd name="T23" fmla="*/ 22 h 464"/>
                <a:gd name="T24" fmla="*/ 302 w 331"/>
                <a:gd name="T25" fmla="*/ 6 h 464"/>
                <a:gd name="T26" fmla="*/ 178 w 331"/>
                <a:gd name="T27" fmla="*/ 0 h 464"/>
                <a:gd name="T28" fmla="*/ 5 w 331"/>
                <a:gd name="T29" fmla="*/ 131 h 464"/>
                <a:gd name="T30" fmla="*/ 113 w 331"/>
                <a:gd name="T31" fmla="*/ 265 h 464"/>
                <a:gd name="T32" fmla="*/ 166 w 331"/>
                <a:gd name="T33" fmla="*/ 278 h 464"/>
                <a:gd name="T34" fmla="*/ 227 w 331"/>
                <a:gd name="T35" fmla="*/ 329 h 464"/>
                <a:gd name="T36" fmla="*/ 135 w 331"/>
                <a:gd name="T37" fmla="*/ 376 h 464"/>
                <a:gd name="T38" fmla="*/ 36 w 331"/>
                <a:gd name="T39" fmla="*/ 370 h 464"/>
                <a:gd name="T40" fmla="*/ 10 w 331"/>
                <a:gd name="T41" fmla="*/ 38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4">
                  <a:moveTo>
                    <a:pt x="10" y="387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5" y="460"/>
                    <a:pt x="86" y="464"/>
                    <a:pt x="136" y="464"/>
                  </a:cubicBezTo>
                  <a:cubicBezTo>
                    <a:pt x="249" y="464"/>
                    <a:pt x="331" y="427"/>
                    <a:pt x="331" y="322"/>
                  </a:cubicBezTo>
                  <a:cubicBezTo>
                    <a:pt x="331" y="260"/>
                    <a:pt x="304" y="215"/>
                    <a:pt x="211" y="191"/>
                  </a:cubicBezTo>
                  <a:cubicBezTo>
                    <a:pt x="159" y="177"/>
                    <a:pt x="159" y="177"/>
                    <a:pt x="159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80" y="92"/>
                  </a:cubicBezTo>
                  <a:cubicBezTo>
                    <a:pt x="298" y="93"/>
                    <a:pt x="303" y="91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5" y="11"/>
                    <a:pt x="311" y="7"/>
                    <a:pt x="302" y="6"/>
                  </a:cubicBezTo>
                  <a:cubicBezTo>
                    <a:pt x="281" y="3"/>
                    <a:pt x="236" y="0"/>
                    <a:pt x="178" y="0"/>
                  </a:cubicBezTo>
                  <a:cubicBezTo>
                    <a:pt x="62" y="0"/>
                    <a:pt x="5" y="50"/>
                    <a:pt x="5" y="131"/>
                  </a:cubicBezTo>
                  <a:cubicBezTo>
                    <a:pt x="5" y="204"/>
                    <a:pt x="45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90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2"/>
                    <a:pt x="36" y="370"/>
                  </a:cubicBezTo>
                  <a:cubicBezTo>
                    <a:pt x="18" y="369"/>
                    <a:pt x="13" y="371"/>
                    <a:pt x="10" y="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" name="Rectangle 17">
              <a:extLst>
                <a:ext uri="{FF2B5EF4-FFF2-40B4-BE49-F238E27FC236}">
                  <a16:creationId xmlns:a16="http://schemas.microsoft.com/office/drawing/2014/main" id="{0450EE3A-68BF-4D38-AC67-FEEDA42A013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68" y="4090"/>
              <a:ext cx="176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" name="Freeform 18">
              <a:extLst>
                <a:ext uri="{FF2B5EF4-FFF2-40B4-BE49-F238E27FC236}">
                  <a16:creationId xmlns:a16="http://schemas.microsoft.com/office/drawing/2014/main" id="{E5DCC64B-CEA9-4FFA-A855-49241E134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8" y="4120"/>
              <a:ext cx="40" cy="55"/>
            </a:xfrm>
            <a:custGeom>
              <a:avLst/>
              <a:gdLst>
                <a:gd name="T0" fmla="*/ 10 w 331"/>
                <a:gd name="T1" fmla="*/ 387 h 464"/>
                <a:gd name="T2" fmla="*/ 1 w 331"/>
                <a:gd name="T3" fmla="*/ 441 h 464"/>
                <a:gd name="T4" fmla="*/ 14 w 331"/>
                <a:gd name="T5" fmla="*/ 457 h 464"/>
                <a:gd name="T6" fmla="*/ 136 w 331"/>
                <a:gd name="T7" fmla="*/ 464 h 464"/>
                <a:gd name="T8" fmla="*/ 331 w 331"/>
                <a:gd name="T9" fmla="*/ 322 h 464"/>
                <a:gd name="T10" fmla="*/ 211 w 331"/>
                <a:gd name="T11" fmla="*/ 190 h 464"/>
                <a:gd name="T12" fmla="*/ 158 w 331"/>
                <a:gd name="T13" fmla="*/ 177 h 464"/>
                <a:gd name="T14" fmla="*/ 107 w 331"/>
                <a:gd name="T15" fmla="*/ 130 h 464"/>
                <a:gd name="T16" fmla="*/ 173 w 331"/>
                <a:gd name="T17" fmla="*/ 86 h 464"/>
                <a:gd name="T18" fmla="*/ 279 w 331"/>
                <a:gd name="T19" fmla="*/ 91 h 464"/>
                <a:gd name="T20" fmla="*/ 306 w 331"/>
                <a:gd name="T21" fmla="*/ 75 h 464"/>
                <a:gd name="T22" fmla="*/ 314 w 331"/>
                <a:gd name="T23" fmla="*/ 22 h 464"/>
                <a:gd name="T24" fmla="*/ 301 w 331"/>
                <a:gd name="T25" fmla="*/ 6 h 464"/>
                <a:gd name="T26" fmla="*/ 178 w 331"/>
                <a:gd name="T27" fmla="*/ 0 h 464"/>
                <a:gd name="T28" fmla="*/ 5 w 331"/>
                <a:gd name="T29" fmla="*/ 131 h 464"/>
                <a:gd name="T30" fmla="*/ 113 w 331"/>
                <a:gd name="T31" fmla="*/ 265 h 464"/>
                <a:gd name="T32" fmla="*/ 166 w 331"/>
                <a:gd name="T33" fmla="*/ 278 h 464"/>
                <a:gd name="T34" fmla="*/ 227 w 331"/>
                <a:gd name="T35" fmla="*/ 329 h 464"/>
                <a:gd name="T36" fmla="*/ 135 w 331"/>
                <a:gd name="T37" fmla="*/ 376 h 464"/>
                <a:gd name="T38" fmla="*/ 36 w 331"/>
                <a:gd name="T39" fmla="*/ 370 h 464"/>
                <a:gd name="T40" fmla="*/ 10 w 331"/>
                <a:gd name="T41" fmla="*/ 38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4">
                  <a:moveTo>
                    <a:pt x="10" y="387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4" y="460"/>
                    <a:pt x="86" y="464"/>
                    <a:pt x="136" y="464"/>
                  </a:cubicBezTo>
                  <a:cubicBezTo>
                    <a:pt x="249" y="464"/>
                    <a:pt x="331" y="427"/>
                    <a:pt x="331" y="322"/>
                  </a:cubicBezTo>
                  <a:cubicBezTo>
                    <a:pt x="331" y="261"/>
                    <a:pt x="304" y="215"/>
                    <a:pt x="211" y="190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79" y="91"/>
                  </a:cubicBezTo>
                  <a:cubicBezTo>
                    <a:pt x="298" y="93"/>
                    <a:pt x="303" y="90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6" y="11"/>
                    <a:pt x="311" y="7"/>
                    <a:pt x="301" y="6"/>
                  </a:cubicBezTo>
                  <a:cubicBezTo>
                    <a:pt x="281" y="3"/>
                    <a:pt x="235" y="0"/>
                    <a:pt x="178" y="0"/>
                  </a:cubicBezTo>
                  <a:cubicBezTo>
                    <a:pt x="61" y="0"/>
                    <a:pt x="5" y="50"/>
                    <a:pt x="5" y="131"/>
                  </a:cubicBezTo>
                  <a:cubicBezTo>
                    <a:pt x="5" y="204"/>
                    <a:pt x="44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90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2"/>
                    <a:pt x="36" y="370"/>
                  </a:cubicBezTo>
                  <a:cubicBezTo>
                    <a:pt x="17" y="369"/>
                    <a:pt x="12" y="371"/>
                    <a:pt x="10" y="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" name="Freeform 19">
              <a:extLst>
                <a:ext uri="{FF2B5EF4-FFF2-40B4-BE49-F238E27FC236}">
                  <a16:creationId xmlns:a16="http://schemas.microsoft.com/office/drawing/2014/main" id="{C0E177E4-B4B7-487A-83A1-9564043E3BA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" y="4120"/>
              <a:ext cx="37" cy="55"/>
            </a:xfrm>
            <a:custGeom>
              <a:avLst/>
              <a:gdLst>
                <a:gd name="T0" fmla="*/ 102 w 306"/>
                <a:gd name="T1" fmla="*/ 184 h 456"/>
                <a:gd name="T2" fmla="*/ 102 w 306"/>
                <a:gd name="T3" fmla="*/ 88 h 456"/>
                <a:gd name="T4" fmla="*/ 288 w 306"/>
                <a:gd name="T5" fmla="*/ 88 h 456"/>
                <a:gd name="T6" fmla="*/ 306 w 306"/>
                <a:gd name="T7" fmla="*/ 69 h 456"/>
                <a:gd name="T8" fmla="*/ 306 w 306"/>
                <a:gd name="T9" fmla="*/ 19 h 456"/>
                <a:gd name="T10" fmla="*/ 288 w 306"/>
                <a:gd name="T11" fmla="*/ 0 h 456"/>
                <a:gd name="T12" fmla="*/ 18 w 306"/>
                <a:gd name="T13" fmla="*/ 0 h 456"/>
                <a:gd name="T14" fmla="*/ 0 w 306"/>
                <a:gd name="T15" fmla="*/ 19 h 456"/>
                <a:gd name="T16" fmla="*/ 0 w 306"/>
                <a:gd name="T17" fmla="*/ 437 h 456"/>
                <a:gd name="T18" fmla="*/ 18 w 306"/>
                <a:gd name="T19" fmla="*/ 456 h 456"/>
                <a:gd name="T20" fmla="*/ 84 w 306"/>
                <a:gd name="T21" fmla="*/ 456 h 456"/>
                <a:gd name="T22" fmla="*/ 102 w 306"/>
                <a:gd name="T23" fmla="*/ 437 h 456"/>
                <a:gd name="T24" fmla="*/ 102 w 306"/>
                <a:gd name="T25" fmla="*/ 272 h 456"/>
                <a:gd name="T26" fmla="*/ 270 w 306"/>
                <a:gd name="T27" fmla="*/ 272 h 456"/>
                <a:gd name="T28" fmla="*/ 289 w 306"/>
                <a:gd name="T29" fmla="*/ 253 h 456"/>
                <a:gd name="T30" fmla="*/ 289 w 306"/>
                <a:gd name="T31" fmla="*/ 204 h 456"/>
                <a:gd name="T32" fmla="*/ 270 w 306"/>
                <a:gd name="T33" fmla="*/ 184 h 456"/>
                <a:gd name="T34" fmla="*/ 102 w 306"/>
                <a:gd name="T35" fmla="*/ 184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456">
                  <a:moveTo>
                    <a:pt x="102" y="184"/>
                  </a:moveTo>
                  <a:cubicBezTo>
                    <a:pt x="102" y="88"/>
                    <a:pt x="102" y="88"/>
                    <a:pt x="102" y="88"/>
                  </a:cubicBezTo>
                  <a:cubicBezTo>
                    <a:pt x="288" y="88"/>
                    <a:pt x="288" y="88"/>
                    <a:pt x="288" y="88"/>
                  </a:cubicBezTo>
                  <a:cubicBezTo>
                    <a:pt x="302" y="88"/>
                    <a:pt x="306" y="83"/>
                    <a:pt x="306" y="69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6" y="5"/>
                    <a:pt x="302" y="0"/>
                    <a:pt x="28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1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4" y="456"/>
                    <a:pt x="18" y="456"/>
                  </a:cubicBezTo>
                  <a:cubicBezTo>
                    <a:pt x="84" y="456"/>
                    <a:pt x="84" y="456"/>
                    <a:pt x="84" y="456"/>
                  </a:cubicBezTo>
                  <a:cubicBezTo>
                    <a:pt x="98" y="456"/>
                    <a:pt x="102" y="450"/>
                    <a:pt x="102" y="437"/>
                  </a:cubicBezTo>
                  <a:cubicBezTo>
                    <a:pt x="102" y="272"/>
                    <a:pt x="102" y="272"/>
                    <a:pt x="102" y="272"/>
                  </a:cubicBezTo>
                  <a:cubicBezTo>
                    <a:pt x="270" y="272"/>
                    <a:pt x="270" y="272"/>
                    <a:pt x="270" y="272"/>
                  </a:cubicBezTo>
                  <a:cubicBezTo>
                    <a:pt x="285" y="272"/>
                    <a:pt x="289" y="267"/>
                    <a:pt x="289" y="253"/>
                  </a:cubicBezTo>
                  <a:cubicBezTo>
                    <a:pt x="289" y="204"/>
                    <a:pt x="289" y="204"/>
                    <a:pt x="289" y="204"/>
                  </a:cubicBezTo>
                  <a:cubicBezTo>
                    <a:pt x="289" y="189"/>
                    <a:pt x="285" y="184"/>
                    <a:pt x="270" y="184"/>
                  </a:cubicBezTo>
                  <a:lnTo>
                    <a:pt x="102" y="1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" name="Freeform 20">
              <a:extLst>
                <a:ext uri="{FF2B5EF4-FFF2-40B4-BE49-F238E27FC236}">
                  <a16:creationId xmlns:a16="http://schemas.microsoft.com/office/drawing/2014/main" id="{98E46D58-D8ED-4176-AC0B-359E8C8DD9D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" y="4120"/>
              <a:ext cx="45" cy="55"/>
            </a:xfrm>
            <a:custGeom>
              <a:avLst/>
              <a:gdLst>
                <a:gd name="T0" fmla="*/ 165 w 375"/>
                <a:gd name="T1" fmla="*/ 220 h 456"/>
                <a:gd name="T2" fmla="*/ 158 w 375"/>
                <a:gd name="T3" fmla="*/ 250 h 456"/>
                <a:gd name="T4" fmla="*/ 155 w 375"/>
                <a:gd name="T5" fmla="*/ 266 h 456"/>
                <a:gd name="T6" fmla="*/ 162 w 375"/>
                <a:gd name="T7" fmla="*/ 287 h 456"/>
                <a:gd name="T8" fmla="*/ 247 w 375"/>
                <a:gd name="T9" fmla="*/ 438 h 456"/>
                <a:gd name="T10" fmla="*/ 277 w 375"/>
                <a:gd name="T11" fmla="*/ 456 h 456"/>
                <a:gd name="T12" fmla="*/ 354 w 375"/>
                <a:gd name="T13" fmla="*/ 456 h 456"/>
                <a:gd name="T14" fmla="*/ 364 w 375"/>
                <a:gd name="T15" fmla="*/ 431 h 456"/>
                <a:gd name="T16" fmla="*/ 261 w 375"/>
                <a:gd name="T17" fmla="*/ 260 h 456"/>
                <a:gd name="T18" fmla="*/ 335 w 375"/>
                <a:gd name="T19" fmla="*/ 138 h 456"/>
                <a:gd name="T20" fmla="*/ 176 w 375"/>
                <a:gd name="T21" fmla="*/ 0 h 456"/>
                <a:gd name="T22" fmla="*/ 18 w 375"/>
                <a:gd name="T23" fmla="*/ 0 h 456"/>
                <a:gd name="T24" fmla="*/ 0 w 375"/>
                <a:gd name="T25" fmla="*/ 19 h 456"/>
                <a:gd name="T26" fmla="*/ 0 w 375"/>
                <a:gd name="T27" fmla="*/ 437 h 456"/>
                <a:gd name="T28" fmla="*/ 18 w 375"/>
                <a:gd name="T29" fmla="*/ 456 h 456"/>
                <a:gd name="T30" fmla="*/ 83 w 375"/>
                <a:gd name="T31" fmla="*/ 456 h 456"/>
                <a:gd name="T32" fmla="*/ 102 w 375"/>
                <a:gd name="T33" fmla="*/ 437 h 456"/>
                <a:gd name="T34" fmla="*/ 102 w 375"/>
                <a:gd name="T35" fmla="*/ 84 h 456"/>
                <a:gd name="T36" fmla="*/ 169 w 375"/>
                <a:gd name="T37" fmla="*/ 84 h 456"/>
                <a:gd name="T38" fmla="*/ 232 w 375"/>
                <a:gd name="T39" fmla="*/ 140 h 456"/>
                <a:gd name="T40" fmla="*/ 199 w 375"/>
                <a:gd name="T41" fmla="*/ 194 h 456"/>
                <a:gd name="T42" fmla="*/ 165 w 375"/>
                <a:gd name="T43" fmla="*/ 22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6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9"/>
                    <a:pt x="155" y="263"/>
                    <a:pt x="155" y="266"/>
                  </a:cubicBezTo>
                  <a:cubicBezTo>
                    <a:pt x="155" y="273"/>
                    <a:pt x="158" y="279"/>
                    <a:pt x="162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60" y="456"/>
                    <a:pt x="277" y="456"/>
                  </a:cubicBezTo>
                  <a:cubicBezTo>
                    <a:pt x="354" y="456"/>
                    <a:pt x="354" y="456"/>
                    <a:pt x="354" y="456"/>
                  </a:cubicBezTo>
                  <a:cubicBezTo>
                    <a:pt x="364" y="456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1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4" y="456"/>
                    <a:pt x="18" y="456"/>
                  </a:cubicBezTo>
                  <a:cubicBezTo>
                    <a:pt x="83" y="456"/>
                    <a:pt x="83" y="456"/>
                    <a:pt x="83" y="456"/>
                  </a:cubicBezTo>
                  <a:cubicBezTo>
                    <a:pt x="97" y="456"/>
                    <a:pt x="102" y="450"/>
                    <a:pt x="102" y="437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4"/>
                    <a:pt x="165" y="2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" name="Rectangle 21">
              <a:extLst>
                <a:ext uri="{FF2B5EF4-FFF2-40B4-BE49-F238E27FC236}">
                  <a16:creationId xmlns:a16="http://schemas.microsoft.com/office/drawing/2014/main" id="{5F5B6ADB-A094-4C0C-B7F9-2F26104AA59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99" y="4090"/>
              <a:ext cx="176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9" name="Freeform 22">
              <a:extLst>
                <a:ext uri="{FF2B5EF4-FFF2-40B4-BE49-F238E27FC236}">
                  <a16:creationId xmlns:a16="http://schemas.microsoft.com/office/drawing/2014/main" id="{680E8296-9ACA-4419-A69D-0897A156E0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19" y="4120"/>
              <a:ext cx="40" cy="55"/>
            </a:xfrm>
            <a:custGeom>
              <a:avLst/>
              <a:gdLst>
                <a:gd name="T0" fmla="*/ 10 w 331"/>
                <a:gd name="T1" fmla="*/ 388 h 465"/>
                <a:gd name="T2" fmla="*/ 1 w 331"/>
                <a:gd name="T3" fmla="*/ 442 h 465"/>
                <a:gd name="T4" fmla="*/ 14 w 331"/>
                <a:gd name="T5" fmla="*/ 458 h 465"/>
                <a:gd name="T6" fmla="*/ 136 w 331"/>
                <a:gd name="T7" fmla="*/ 465 h 465"/>
                <a:gd name="T8" fmla="*/ 331 w 331"/>
                <a:gd name="T9" fmla="*/ 323 h 465"/>
                <a:gd name="T10" fmla="*/ 211 w 331"/>
                <a:gd name="T11" fmla="*/ 191 h 465"/>
                <a:gd name="T12" fmla="*/ 158 w 331"/>
                <a:gd name="T13" fmla="*/ 178 h 465"/>
                <a:gd name="T14" fmla="*/ 107 w 331"/>
                <a:gd name="T15" fmla="*/ 131 h 465"/>
                <a:gd name="T16" fmla="*/ 173 w 331"/>
                <a:gd name="T17" fmla="*/ 87 h 465"/>
                <a:gd name="T18" fmla="*/ 280 w 331"/>
                <a:gd name="T19" fmla="*/ 92 h 465"/>
                <a:gd name="T20" fmla="*/ 306 w 331"/>
                <a:gd name="T21" fmla="*/ 76 h 465"/>
                <a:gd name="T22" fmla="*/ 314 w 331"/>
                <a:gd name="T23" fmla="*/ 23 h 465"/>
                <a:gd name="T24" fmla="*/ 302 w 331"/>
                <a:gd name="T25" fmla="*/ 7 h 465"/>
                <a:gd name="T26" fmla="*/ 178 w 331"/>
                <a:gd name="T27" fmla="*/ 0 h 465"/>
                <a:gd name="T28" fmla="*/ 5 w 331"/>
                <a:gd name="T29" fmla="*/ 132 h 465"/>
                <a:gd name="T30" fmla="*/ 113 w 331"/>
                <a:gd name="T31" fmla="*/ 266 h 465"/>
                <a:gd name="T32" fmla="*/ 166 w 331"/>
                <a:gd name="T33" fmla="*/ 279 h 465"/>
                <a:gd name="T34" fmla="*/ 227 w 331"/>
                <a:gd name="T35" fmla="*/ 330 h 465"/>
                <a:gd name="T36" fmla="*/ 135 w 331"/>
                <a:gd name="T37" fmla="*/ 377 h 465"/>
                <a:gd name="T38" fmla="*/ 36 w 331"/>
                <a:gd name="T39" fmla="*/ 371 h 465"/>
                <a:gd name="T40" fmla="*/ 10 w 331"/>
                <a:gd name="T41" fmla="*/ 38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5">
                  <a:moveTo>
                    <a:pt x="10" y="388"/>
                  </a:moveTo>
                  <a:cubicBezTo>
                    <a:pt x="1" y="442"/>
                    <a:pt x="1" y="442"/>
                    <a:pt x="1" y="442"/>
                  </a:cubicBezTo>
                  <a:cubicBezTo>
                    <a:pt x="0" y="453"/>
                    <a:pt x="5" y="457"/>
                    <a:pt x="14" y="458"/>
                  </a:cubicBezTo>
                  <a:cubicBezTo>
                    <a:pt x="35" y="461"/>
                    <a:pt x="86" y="465"/>
                    <a:pt x="136" y="465"/>
                  </a:cubicBezTo>
                  <a:cubicBezTo>
                    <a:pt x="249" y="465"/>
                    <a:pt x="331" y="428"/>
                    <a:pt x="331" y="323"/>
                  </a:cubicBezTo>
                  <a:cubicBezTo>
                    <a:pt x="331" y="262"/>
                    <a:pt x="304" y="216"/>
                    <a:pt x="211" y="191"/>
                  </a:cubicBezTo>
                  <a:cubicBezTo>
                    <a:pt x="158" y="178"/>
                    <a:pt x="158" y="178"/>
                    <a:pt x="158" y="178"/>
                  </a:cubicBezTo>
                  <a:cubicBezTo>
                    <a:pt x="123" y="169"/>
                    <a:pt x="107" y="158"/>
                    <a:pt x="107" y="131"/>
                  </a:cubicBezTo>
                  <a:cubicBezTo>
                    <a:pt x="107" y="94"/>
                    <a:pt x="141" y="87"/>
                    <a:pt x="173" y="87"/>
                  </a:cubicBezTo>
                  <a:cubicBezTo>
                    <a:pt x="217" y="87"/>
                    <a:pt x="262" y="91"/>
                    <a:pt x="280" y="92"/>
                  </a:cubicBezTo>
                  <a:cubicBezTo>
                    <a:pt x="298" y="94"/>
                    <a:pt x="303" y="92"/>
                    <a:pt x="306" y="76"/>
                  </a:cubicBezTo>
                  <a:cubicBezTo>
                    <a:pt x="314" y="23"/>
                    <a:pt x="314" y="23"/>
                    <a:pt x="314" y="23"/>
                  </a:cubicBezTo>
                  <a:cubicBezTo>
                    <a:pt x="316" y="12"/>
                    <a:pt x="311" y="8"/>
                    <a:pt x="302" y="7"/>
                  </a:cubicBezTo>
                  <a:cubicBezTo>
                    <a:pt x="281" y="4"/>
                    <a:pt x="236" y="0"/>
                    <a:pt x="178" y="0"/>
                  </a:cubicBezTo>
                  <a:cubicBezTo>
                    <a:pt x="62" y="0"/>
                    <a:pt x="5" y="51"/>
                    <a:pt x="5" y="132"/>
                  </a:cubicBezTo>
                  <a:cubicBezTo>
                    <a:pt x="5" y="205"/>
                    <a:pt x="45" y="248"/>
                    <a:pt x="113" y="266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209" y="291"/>
                    <a:pt x="227" y="303"/>
                    <a:pt x="227" y="330"/>
                  </a:cubicBezTo>
                  <a:cubicBezTo>
                    <a:pt x="227" y="370"/>
                    <a:pt x="200" y="377"/>
                    <a:pt x="135" y="377"/>
                  </a:cubicBezTo>
                  <a:cubicBezTo>
                    <a:pt x="105" y="377"/>
                    <a:pt x="54" y="373"/>
                    <a:pt x="36" y="371"/>
                  </a:cubicBezTo>
                  <a:cubicBezTo>
                    <a:pt x="18" y="370"/>
                    <a:pt x="13" y="372"/>
                    <a:pt x="10" y="38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0" name="Freeform 23">
              <a:extLst>
                <a:ext uri="{FF2B5EF4-FFF2-40B4-BE49-F238E27FC236}">
                  <a16:creationId xmlns:a16="http://schemas.microsoft.com/office/drawing/2014/main" id="{1ED1C74A-B5DD-4176-9E73-185AF45554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4120"/>
              <a:ext cx="13" cy="55"/>
            </a:xfrm>
            <a:custGeom>
              <a:avLst/>
              <a:gdLst>
                <a:gd name="T0" fmla="*/ 83 w 102"/>
                <a:gd name="T1" fmla="*/ 0 h 456"/>
                <a:gd name="T2" fmla="*/ 102 w 102"/>
                <a:gd name="T3" fmla="*/ 19 h 456"/>
                <a:gd name="T4" fmla="*/ 102 w 102"/>
                <a:gd name="T5" fmla="*/ 436 h 456"/>
                <a:gd name="T6" fmla="*/ 83 w 102"/>
                <a:gd name="T7" fmla="*/ 456 h 456"/>
                <a:gd name="T8" fmla="*/ 18 w 102"/>
                <a:gd name="T9" fmla="*/ 456 h 456"/>
                <a:gd name="T10" fmla="*/ 0 w 102"/>
                <a:gd name="T11" fmla="*/ 436 h 456"/>
                <a:gd name="T12" fmla="*/ 0 w 102"/>
                <a:gd name="T13" fmla="*/ 19 h 456"/>
                <a:gd name="T14" fmla="*/ 18 w 102"/>
                <a:gd name="T15" fmla="*/ 0 h 456"/>
                <a:gd name="T16" fmla="*/ 83 w 102"/>
                <a:gd name="T1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456">
                  <a:moveTo>
                    <a:pt x="83" y="0"/>
                  </a:moveTo>
                  <a:cubicBezTo>
                    <a:pt x="97" y="0"/>
                    <a:pt x="102" y="5"/>
                    <a:pt x="102" y="19"/>
                  </a:cubicBezTo>
                  <a:cubicBezTo>
                    <a:pt x="102" y="436"/>
                    <a:pt x="102" y="436"/>
                    <a:pt x="102" y="436"/>
                  </a:cubicBezTo>
                  <a:cubicBezTo>
                    <a:pt x="102" y="451"/>
                    <a:pt x="97" y="456"/>
                    <a:pt x="83" y="456"/>
                  </a:cubicBezTo>
                  <a:cubicBezTo>
                    <a:pt x="18" y="456"/>
                    <a:pt x="18" y="456"/>
                    <a:pt x="18" y="456"/>
                  </a:cubicBezTo>
                  <a:cubicBezTo>
                    <a:pt x="4" y="456"/>
                    <a:pt x="0" y="451"/>
                    <a:pt x="0" y="43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4" y="0"/>
                    <a:pt x="18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1" name="Freeform 24">
              <a:extLst>
                <a:ext uri="{FF2B5EF4-FFF2-40B4-BE49-F238E27FC236}">
                  <a16:creationId xmlns:a16="http://schemas.microsoft.com/office/drawing/2014/main" id="{22ED542B-53F9-4831-B0C9-E8B25EF4487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3" y="4120"/>
              <a:ext cx="71" cy="55"/>
            </a:xfrm>
            <a:custGeom>
              <a:avLst/>
              <a:gdLst>
                <a:gd name="T0" fmla="*/ 132 w 589"/>
                <a:gd name="T1" fmla="*/ 456 h 456"/>
                <a:gd name="T2" fmla="*/ 107 w 589"/>
                <a:gd name="T3" fmla="*/ 436 h 456"/>
                <a:gd name="T4" fmla="*/ 2 w 589"/>
                <a:gd name="T5" fmla="*/ 20 h 456"/>
                <a:gd name="T6" fmla="*/ 17 w 589"/>
                <a:gd name="T7" fmla="*/ 0 h 456"/>
                <a:gd name="T8" fmla="*/ 93 w 589"/>
                <a:gd name="T9" fmla="*/ 0 h 456"/>
                <a:gd name="T10" fmla="*/ 116 w 589"/>
                <a:gd name="T11" fmla="*/ 20 h 456"/>
                <a:gd name="T12" fmla="*/ 172 w 589"/>
                <a:gd name="T13" fmla="*/ 312 h 456"/>
                <a:gd name="T14" fmla="*/ 243 w 589"/>
                <a:gd name="T15" fmla="*/ 20 h 456"/>
                <a:gd name="T16" fmla="*/ 267 w 589"/>
                <a:gd name="T17" fmla="*/ 0 h 456"/>
                <a:gd name="T18" fmla="*/ 326 w 589"/>
                <a:gd name="T19" fmla="*/ 0 h 456"/>
                <a:gd name="T20" fmla="*/ 350 w 589"/>
                <a:gd name="T21" fmla="*/ 20 h 456"/>
                <a:gd name="T22" fmla="*/ 422 w 589"/>
                <a:gd name="T23" fmla="*/ 312 h 456"/>
                <a:gd name="T24" fmla="*/ 477 w 589"/>
                <a:gd name="T25" fmla="*/ 20 h 456"/>
                <a:gd name="T26" fmla="*/ 500 w 589"/>
                <a:gd name="T27" fmla="*/ 0 h 456"/>
                <a:gd name="T28" fmla="*/ 571 w 589"/>
                <a:gd name="T29" fmla="*/ 0 h 456"/>
                <a:gd name="T30" fmla="*/ 586 w 589"/>
                <a:gd name="T31" fmla="*/ 20 h 456"/>
                <a:gd name="T32" fmla="*/ 480 w 589"/>
                <a:gd name="T33" fmla="*/ 436 h 456"/>
                <a:gd name="T34" fmla="*/ 455 w 589"/>
                <a:gd name="T35" fmla="*/ 456 h 456"/>
                <a:gd name="T36" fmla="*/ 387 w 589"/>
                <a:gd name="T37" fmla="*/ 456 h 456"/>
                <a:gd name="T38" fmla="*/ 363 w 589"/>
                <a:gd name="T39" fmla="*/ 436 h 456"/>
                <a:gd name="T40" fmla="*/ 293 w 589"/>
                <a:gd name="T41" fmla="*/ 146 h 456"/>
                <a:gd name="T42" fmla="*/ 223 w 589"/>
                <a:gd name="T43" fmla="*/ 436 h 456"/>
                <a:gd name="T44" fmla="*/ 198 w 589"/>
                <a:gd name="T45" fmla="*/ 456 h 456"/>
                <a:gd name="T46" fmla="*/ 132 w 589"/>
                <a:gd name="T47" fmla="*/ 45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9" h="456">
                  <a:moveTo>
                    <a:pt x="132" y="456"/>
                  </a:moveTo>
                  <a:cubicBezTo>
                    <a:pt x="121" y="456"/>
                    <a:pt x="110" y="447"/>
                    <a:pt x="107" y="436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9"/>
                    <a:pt x="6" y="0"/>
                    <a:pt x="1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4" y="0"/>
                    <a:pt x="114" y="9"/>
                    <a:pt x="116" y="20"/>
                  </a:cubicBezTo>
                  <a:cubicBezTo>
                    <a:pt x="172" y="312"/>
                    <a:pt x="172" y="312"/>
                    <a:pt x="172" y="312"/>
                  </a:cubicBezTo>
                  <a:cubicBezTo>
                    <a:pt x="243" y="20"/>
                    <a:pt x="243" y="20"/>
                    <a:pt x="243" y="20"/>
                  </a:cubicBezTo>
                  <a:cubicBezTo>
                    <a:pt x="245" y="9"/>
                    <a:pt x="256" y="0"/>
                    <a:pt x="267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37" y="0"/>
                    <a:pt x="348" y="9"/>
                    <a:pt x="350" y="20"/>
                  </a:cubicBezTo>
                  <a:cubicBezTo>
                    <a:pt x="422" y="312"/>
                    <a:pt x="422" y="312"/>
                    <a:pt x="422" y="312"/>
                  </a:cubicBezTo>
                  <a:cubicBezTo>
                    <a:pt x="477" y="20"/>
                    <a:pt x="477" y="20"/>
                    <a:pt x="477" y="20"/>
                  </a:cubicBezTo>
                  <a:cubicBezTo>
                    <a:pt x="479" y="9"/>
                    <a:pt x="489" y="0"/>
                    <a:pt x="500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82" y="0"/>
                    <a:pt x="589" y="9"/>
                    <a:pt x="586" y="20"/>
                  </a:cubicBezTo>
                  <a:cubicBezTo>
                    <a:pt x="480" y="436"/>
                    <a:pt x="480" y="436"/>
                    <a:pt x="480" y="436"/>
                  </a:cubicBezTo>
                  <a:cubicBezTo>
                    <a:pt x="477" y="447"/>
                    <a:pt x="466" y="456"/>
                    <a:pt x="455" y="456"/>
                  </a:cubicBezTo>
                  <a:cubicBezTo>
                    <a:pt x="387" y="456"/>
                    <a:pt x="387" y="456"/>
                    <a:pt x="387" y="456"/>
                  </a:cubicBezTo>
                  <a:cubicBezTo>
                    <a:pt x="376" y="456"/>
                    <a:pt x="365" y="447"/>
                    <a:pt x="363" y="436"/>
                  </a:cubicBezTo>
                  <a:cubicBezTo>
                    <a:pt x="293" y="146"/>
                    <a:pt x="293" y="146"/>
                    <a:pt x="293" y="146"/>
                  </a:cubicBezTo>
                  <a:cubicBezTo>
                    <a:pt x="223" y="436"/>
                    <a:pt x="223" y="436"/>
                    <a:pt x="223" y="436"/>
                  </a:cubicBezTo>
                  <a:cubicBezTo>
                    <a:pt x="220" y="447"/>
                    <a:pt x="209" y="456"/>
                    <a:pt x="198" y="456"/>
                  </a:cubicBezTo>
                  <a:lnTo>
                    <a:pt x="132" y="4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  <p:sp>
        <p:nvSpPr>
          <p:cNvPr id="6" name="Titel 1">
            <a:extLst>
              <a:ext uri="{FF2B5EF4-FFF2-40B4-BE49-F238E27FC236}">
                <a16:creationId xmlns:a16="http://schemas.microsoft.com/office/drawing/2014/main" id="{AD7C8C1C-C9F8-4398-A6C8-BD03151E53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2" y="728665"/>
            <a:ext cx="10729913" cy="1756628"/>
          </a:xfrm>
        </p:spPr>
        <p:txBody>
          <a:bodyPr anchor="t"/>
          <a:lstStyle>
            <a:lvl1pPr algn="l">
              <a:lnSpc>
                <a:spcPts val="6601"/>
              </a:lnSpc>
              <a:defRPr sz="6601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C98E1437-EB28-454F-9E58-25DC80EE86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2" y="2696400"/>
            <a:ext cx="9398000" cy="366164"/>
          </a:xfrm>
        </p:spPr>
        <p:txBody>
          <a:bodyPr/>
          <a:lstStyle>
            <a:lvl1pPr marL="0" indent="0" algn="l">
              <a:buNone/>
              <a:defRPr sz="2250" b="0">
                <a:solidFill>
                  <a:schemeClr val="bg1"/>
                </a:solidFill>
                <a:latin typeface="+mj-lt"/>
              </a:defRPr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  <a:endParaRPr lang="de-CH" noProof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6A8AAEF6-6B3F-4BE9-9A33-5EE99B8BECF9}"/>
              </a:ext>
            </a:extLst>
          </p:cNvPr>
          <p:cNvSpPr/>
          <p:nvPr userDrawn="1"/>
        </p:nvSpPr>
        <p:spPr>
          <a:xfrm>
            <a:off x="11433253" y="0"/>
            <a:ext cx="759600" cy="759600"/>
          </a:xfrm>
          <a:prstGeom prst="rect">
            <a:avLst/>
          </a:prstGeom>
          <a:solidFill>
            <a:srgbClr val="F9D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A781205F-CE78-4BC4-A711-093397A66796}"/>
              </a:ext>
            </a:extLst>
          </p:cNvPr>
          <p:cNvSpPr/>
          <p:nvPr userDrawn="1"/>
        </p:nvSpPr>
        <p:spPr>
          <a:xfrm>
            <a:off x="10662082" y="760175"/>
            <a:ext cx="771171" cy="759600"/>
          </a:xfrm>
          <a:prstGeom prst="rect">
            <a:avLst/>
          </a:prstGeom>
          <a:solidFill>
            <a:srgbClr val="003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2" name="AutoShape 3">
            <a:extLst>
              <a:ext uri="{FF2B5EF4-FFF2-40B4-BE49-F238E27FC236}">
                <a16:creationId xmlns:a16="http://schemas.microsoft.com/office/drawing/2014/main" id="{AAF8C669-F6A9-44F2-B317-E42197C4EF98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9829780" y="6607309"/>
            <a:ext cx="2362220" cy="2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  <p:sp>
        <p:nvSpPr>
          <p:cNvPr id="16" name="Freihandform: Form 15">
            <a:extLst>
              <a:ext uri="{FF2B5EF4-FFF2-40B4-BE49-F238E27FC236}">
                <a16:creationId xmlns:a16="http://schemas.microsoft.com/office/drawing/2014/main" id="{C2A4EE27-F7E4-4028-9403-FCBEE4E6BA42}"/>
              </a:ext>
            </a:extLst>
          </p:cNvPr>
          <p:cNvSpPr/>
          <p:nvPr/>
        </p:nvSpPr>
        <p:spPr>
          <a:xfrm>
            <a:off x="88421" y="6485393"/>
            <a:ext cx="173228" cy="243675"/>
          </a:xfrm>
          <a:custGeom>
            <a:avLst/>
            <a:gdLst>
              <a:gd name="connsiteX0" fmla="*/ 4591 w 173228"/>
              <a:gd name="connsiteY0" fmla="*/ 203129 h 243675"/>
              <a:gd name="connsiteX1" fmla="*/ 125 w 173228"/>
              <a:gd name="connsiteY1" fmla="*/ 231792 h 243675"/>
              <a:gd name="connsiteX2" fmla="*/ 6825 w 173228"/>
              <a:gd name="connsiteY2" fmla="*/ 240332 h 243675"/>
              <a:gd name="connsiteX3" fmla="*/ 71079 w 173228"/>
              <a:gd name="connsiteY3" fmla="*/ 243676 h 243675"/>
              <a:gd name="connsiteX4" fmla="*/ 173228 w 173228"/>
              <a:gd name="connsiteY4" fmla="*/ 169377 h 243675"/>
              <a:gd name="connsiteX5" fmla="*/ 110085 w 173228"/>
              <a:gd name="connsiteY5" fmla="*/ 100298 h 243675"/>
              <a:gd name="connsiteX6" fmla="*/ 82616 w 173228"/>
              <a:gd name="connsiteY6" fmla="*/ 93240 h 243675"/>
              <a:gd name="connsiteX7" fmla="*/ 55493 w 173228"/>
              <a:gd name="connsiteY7" fmla="*/ 68721 h 243675"/>
              <a:gd name="connsiteX8" fmla="*/ 90415 w 173228"/>
              <a:gd name="connsiteY8" fmla="*/ 45682 h 243675"/>
              <a:gd name="connsiteX9" fmla="*/ 146129 w 173228"/>
              <a:gd name="connsiteY9" fmla="*/ 48286 h 243675"/>
              <a:gd name="connsiteX10" fmla="*/ 159876 w 173228"/>
              <a:gd name="connsiteY10" fmla="*/ 39747 h 243675"/>
              <a:gd name="connsiteX11" fmla="*/ 164331 w 173228"/>
              <a:gd name="connsiteY11" fmla="*/ 11883 h 243675"/>
              <a:gd name="connsiteX12" fmla="*/ 157654 w 173228"/>
              <a:gd name="connsiteY12" fmla="*/ 3344 h 243675"/>
              <a:gd name="connsiteX13" fmla="*/ 93006 w 173228"/>
              <a:gd name="connsiteY13" fmla="*/ 0 h 243675"/>
              <a:gd name="connsiteX14" fmla="*/ 2012 w 173228"/>
              <a:gd name="connsiteY14" fmla="*/ 69091 h 243675"/>
              <a:gd name="connsiteX15" fmla="*/ 58849 w 173228"/>
              <a:gd name="connsiteY15" fmla="*/ 139293 h 243675"/>
              <a:gd name="connsiteX16" fmla="*/ 86318 w 173228"/>
              <a:gd name="connsiteY16" fmla="*/ 146363 h 243675"/>
              <a:gd name="connsiteX17" fmla="*/ 118648 w 173228"/>
              <a:gd name="connsiteY17" fmla="*/ 173104 h 243675"/>
              <a:gd name="connsiteX18" fmla="*/ 70350 w 173228"/>
              <a:gd name="connsiteY18" fmla="*/ 197623 h 243675"/>
              <a:gd name="connsiteX19" fmla="*/ 18350 w 173228"/>
              <a:gd name="connsiteY19" fmla="*/ 194649 h 243675"/>
              <a:gd name="connsiteX20" fmla="*/ 4591 w 173228"/>
              <a:gd name="connsiteY20" fmla="*/ 203129 h 24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3228" h="243675">
                <a:moveTo>
                  <a:pt x="4591" y="203129"/>
                </a:moveTo>
                <a:lnTo>
                  <a:pt x="125" y="231792"/>
                </a:lnTo>
                <a:cubicBezTo>
                  <a:pt x="-616" y="237358"/>
                  <a:pt x="1988" y="239591"/>
                  <a:pt x="6825" y="240332"/>
                </a:cubicBezTo>
                <a:cubicBezTo>
                  <a:pt x="17573" y="241813"/>
                  <a:pt x="44708" y="243676"/>
                  <a:pt x="71079" y="243676"/>
                </a:cubicBezTo>
                <a:cubicBezTo>
                  <a:pt x="130137" y="243676"/>
                  <a:pt x="173228" y="224364"/>
                  <a:pt x="173228" y="169377"/>
                </a:cubicBezTo>
                <a:cubicBezTo>
                  <a:pt x="173228" y="137131"/>
                  <a:pt x="159111" y="112922"/>
                  <a:pt x="110085" y="100298"/>
                </a:cubicBezTo>
                <a:lnTo>
                  <a:pt x="82616" y="93240"/>
                </a:lnTo>
                <a:cubicBezTo>
                  <a:pt x="64032" y="88463"/>
                  <a:pt x="55493" y="82491"/>
                  <a:pt x="55493" y="68721"/>
                </a:cubicBezTo>
                <a:cubicBezTo>
                  <a:pt x="55493" y="49397"/>
                  <a:pt x="73324" y="45682"/>
                  <a:pt x="90415" y="45682"/>
                </a:cubicBezTo>
                <a:cubicBezTo>
                  <a:pt x="113441" y="45682"/>
                  <a:pt x="136849" y="47546"/>
                  <a:pt x="146129" y="48286"/>
                </a:cubicBezTo>
                <a:cubicBezTo>
                  <a:pt x="155791" y="49027"/>
                  <a:pt x="158395" y="47916"/>
                  <a:pt x="159876" y="39747"/>
                </a:cubicBezTo>
                <a:lnTo>
                  <a:pt x="164331" y="11883"/>
                </a:lnTo>
                <a:cubicBezTo>
                  <a:pt x="165083" y="6306"/>
                  <a:pt x="162479" y="4085"/>
                  <a:pt x="157654" y="3344"/>
                </a:cubicBezTo>
                <a:cubicBezTo>
                  <a:pt x="146906" y="1851"/>
                  <a:pt x="123103" y="0"/>
                  <a:pt x="93006" y="0"/>
                </a:cubicBezTo>
                <a:cubicBezTo>
                  <a:pt x="31726" y="0"/>
                  <a:pt x="2012" y="26741"/>
                  <a:pt x="2012" y="69091"/>
                </a:cubicBezTo>
                <a:cubicBezTo>
                  <a:pt x="2012" y="107309"/>
                  <a:pt x="22805" y="130001"/>
                  <a:pt x="58849" y="139293"/>
                </a:cubicBezTo>
                <a:lnTo>
                  <a:pt x="86318" y="146363"/>
                </a:lnTo>
                <a:cubicBezTo>
                  <a:pt x="109010" y="152335"/>
                  <a:pt x="118648" y="158987"/>
                  <a:pt x="118648" y="173104"/>
                </a:cubicBezTo>
                <a:cubicBezTo>
                  <a:pt x="118648" y="193909"/>
                  <a:pt x="104519" y="197623"/>
                  <a:pt x="70350" y="197623"/>
                </a:cubicBezTo>
                <a:cubicBezTo>
                  <a:pt x="54752" y="197623"/>
                  <a:pt x="27641" y="195390"/>
                  <a:pt x="18350" y="194649"/>
                </a:cubicBezTo>
                <a:cubicBezTo>
                  <a:pt x="8676" y="193861"/>
                  <a:pt x="6072" y="194972"/>
                  <a:pt x="4591" y="203129"/>
                </a:cubicBezTo>
                <a:close/>
              </a:path>
            </a:pathLst>
          </a:custGeom>
          <a:solidFill>
            <a:srgbClr val="FFFFFF"/>
          </a:solidFill>
          <a:ln w="1190" cap="flat">
            <a:noFill/>
            <a:prstDash val="solid"/>
            <a:miter/>
          </a:ln>
        </p:spPr>
        <p:txBody>
          <a:bodyPr rtlCol="0" anchor="ctr"/>
          <a:lstStyle/>
          <a:p>
            <a:endParaRPr lang="de-CH"/>
          </a:p>
        </p:txBody>
      </p:sp>
      <p:sp>
        <p:nvSpPr>
          <p:cNvPr id="17" name="Freihandform: Form 16">
            <a:extLst>
              <a:ext uri="{FF2B5EF4-FFF2-40B4-BE49-F238E27FC236}">
                <a16:creationId xmlns:a16="http://schemas.microsoft.com/office/drawing/2014/main" id="{BE8EA0E7-3C47-472F-A106-2ED47C0B2C37}"/>
              </a:ext>
            </a:extLst>
          </p:cNvPr>
          <p:cNvSpPr/>
          <p:nvPr/>
        </p:nvSpPr>
        <p:spPr>
          <a:xfrm>
            <a:off x="293597" y="6487937"/>
            <a:ext cx="193699" cy="238862"/>
          </a:xfrm>
          <a:custGeom>
            <a:avLst/>
            <a:gdLst>
              <a:gd name="connsiteX0" fmla="*/ 86922 w 193699"/>
              <a:gd name="connsiteY0" fmla="*/ 115538 h 238862"/>
              <a:gd name="connsiteX1" fmla="*/ 83208 w 193699"/>
              <a:gd name="connsiteY1" fmla="*/ 131136 h 238862"/>
              <a:gd name="connsiteX2" fmla="*/ 81727 w 193699"/>
              <a:gd name="connsiteY2" fmla="*/ 139305 h 238862"/>
              <a:gd name="connsiteX3" fmla="*/ 85429 w 193699"/>
              <a:gd name="connsiteY3" fmla="*/ 150448 h 238862"/>
              <a:gd name="connsiteX4" fmla="*/ 129619 w 193699"/>
              <a:gd name="connsiteY4" fmla="*/ 229953 h 238862"/>
              <a:gd name="connsiteX5" fmla="*/ 145240 w 193699"/>
              <a:gd name="connsiteY5" fmla="*/ 238863 h 238862"/>
              <a:gd name="connsiteX6" fmla="*/ 185728 w 193699"/>
              <a:gd name="connsiteY6" fmla="*/ 238863 h 238862"/>
              <a:gd name="connsiteX7" fmla="*/ 191293 w 193699"/>
              <a:gd name="connsiteY7" fmla="*/ 226239 h 238862"/>
              <a:gd name="connsiteX8" fmla="*/ 137071 w 193699"/>
              <a:gd name="connsiteY8" fmla="*/ 136343 h 238862"/>
              <a:gd name="connsiteX9" fmla="*/ 175767 w 193699"/>
              <a:gd name="connsiteY9" fmla="*/ 72435 h 238862"/>
              <a:gd name="connsiteX10" fmla="*/ 92559 w 193699"/>
              <a:gd name="connsiteY10" fmla="*/ 0 h 238862"/>
              <a:gd name="connsiteX11" fmla="*/ 9650 w 193699"/>
              <a:gd name="connsiteY11" fmla="*/ 0 h 238862"/>
              <a:gd name="connsiteX12" fmla="*/ 0 w 193699"/>
              <a:gd name="connsiteY12" fmla="*/ 10032 h 238862"/>
              <a:gd name="connsiteX13" fmla="*/ 0 w 193699"/>
              <a:gd name="connsiteY13" fmla="*/ 228842 h 238862"/>
              <a:gd name="connsiteX14" fmla="*/ 9650 w 193699"/>
              <a:gd name="connsiteY14" fmla="*/ 238863 h 238862"/>
              <a:gd name="connsiteX15" fmla="*/ 43819 w 193699"/>
              <a:gd name="connsiteY15" fmla="*/ 238863 h 238862"/>
              <a:gd name="connsiteX16" fmla="*/ 53493 w 193699"/>
              <a:gd name="connsiteY16" fmla="*/ 228842 h 238862"/>
              <a:gd name="connsiteX17" fmla="*/ 53493 w 193699"/>
              <a:gd name="connsiteY17" fmla="*/ 44202 h 238862"/>
              <a:gd name="connsiteX18" fmla="*/ 88785 w 193699"/>
              <a:gd name="connsiteY18" fmla="*/ 44202 h 238862"/>
              <a:gd name="connsiteX19" fmla="*/ 121844 w 193699"/>
              <a:gd name="connsiteY19" fmla="*/ 73187 h 238862"/>
              <a:gd name="connsiteX20" fmla="*/ 104741 w 193699"/>
              <a:gd name="connsiteY20" fmla="*/ 101791 h 238862"/>
              <a:gd name="connsiteX21" fmla="*/ 86922 w 193699"/>
              <a:gd name="connsiteY21" fmla="*/ 115538 h 23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3699" h="238862">
                <a:moveTo>
                  <a:pt x="86922" y="115538"/>
                </a:moveTo>
                <a:lnTo>
                  <a:pt x="83208" y="131136"/>
                </a:lnTo>
                <a:cubicBezTo>
                  <a:pt x="82409" y="133794"/>
                  <a:pt x="81912" y="136535"/>
                  <a:pt x="81727" y="139305"/>
                </a:cubicBezTo>
                <a:cubicBezTo>
                  <a:pt x="81727" y="143031"/>
                  <a:pt x="82838" y="145993"/>
                  <a:pt x="85429" y="150448"/>
                </a:cubicBezTo>
                <a:lnTo>
                  <a:pt x="129619" y="229953"/>
                </a:lnTo>
                <a:cubicBezTo>
                  <a:pt x="133345" y="236271"/>
                  <a:pt x="136319" y="238863"/>
                  <a:pt x="145240" y="238863"/>
                </a:cubicBezTo>
                <a:lnTo>
                  <a:pt x="185728" y="238863"/>
                </a:lnTo>
                <a:cubicBezTo>
                  <a:pt x="190923" y="238863"/>
                  <a:pt x="197241" y="235518"/>
                  <a:pt x="191293" y="226239"/>
                </a:cubicBezTo>
                <a:lnTo>
                  <a:pt x="137071" y="136343"/>
                </a:lnTo>
                <a:cubicBezTo>
                  <a:pt x="155273" y="124818"/>
                  <a:pt x="175767" y="108479"/>
                  <a:pt x="175767" y="72435"/>
                </a:cubicBezTo>
                <a:cubicBezTo>
                  <a:pt x="175767" y="26000"/>
                  <a:pt x="149767" y="0"/>
                  <a:pt x="92559" y="0"/>
                </a:cubicBezTo>
                <a:lnTo>
                  <a:pt x="9650" y="0"/>
                </a:lnTo>
                <a:cubicBezTo>
                  <a:pt x="2233" y="0"/>
                  <a:pt x="0" y="2604"/>
                  <a:pt x="0" y="10032"/>
                </a:cubicBezTo>
                <a:lnTo>
                  <a:pt x="0" y="228842"/>
                </a:lnTo>
                <a:cubicBezTo>
                  <a:pt x="0" y="236271"/>
                  <a:pt x="2233" y="238863"/>
                  <a:pt x="9650" y="238863"/>
                </a:cubicBezTo>
                <a:lnTo>
                  <a:pt x="43819" y="238863"/>
                </a:lnTo>
                <a:cubicBezTo>
                  <a:pt x="51260" y="238863"/>
                  <a:pt x="53493" y="236271"/>
                  <a:pt x="53493" y="228842"/>
                </a:cubicBezTo>
                <a:lnTo>
                  <a:pt x="53493" y="44202"/>
                </a:lnTo>
                <a:lnTo>
                  <a:pt x="88785" y="44202"/>
                </a:lnTo>
                <a:cubicBezTo>
                  <a:pt x="111071" y="44202"/>
                  <a:pt x="121844" y="52383"/>
                  <a:pt x="121844" y="73187"/>
                </a:cubicBezTo>
                <a:cubicBezTo>
                  <a:pt x="121844" y="92129"/>
                  <a:pt x="113304" y="98077"/>
                  <a:pt x="104741" y="101791"/>
                </a:cubicBezTo>
                <a:cubicBezTo>
                  <a:pt x="93980" y="106234"/>
                  <a:pt x="90266" y="101457"/>
                  <a:pt x="86922" y="115538"/>
                </a:cubicBezTo>
                <a:close/>
              </a:path>
            </a:pathLst>
          </a:custGeom>
          <a:solidFill>
            <a:srgbClr val="FFFFFF"/>
          </a:solidFill>
          <a:ln w="1190" cap="flat">
            <a:noFill/>
            <a:prstDash val="solid"/>
            <a:miter/>
          </a:ln>
        </p:spPr>
        <p:txBody>
          <a:bodyPr rtlCol="0" anchor="ctr"/>
          <a:lstStyle/>
          <a:p>
            <a:endParaRPr lang="de-CH"/>
          </a:p>
        </p:txBody>
      </p:sp>
      <p:sp>
        <p:nvSpPr>
          <p:cNvPr id="18" name="Freihandform: Form 17">
            <a:extLst>
              <a:ext uri="{FF2B5EF4-FFF2-40B4-BE49-F238E27FC236}">
                <a16:creationId xmlns:a16="http://schemas.microsoft.com/office/drawing/2014/main" id="{6A237C71-5B76-46AB-9DBE-C7F63258FF38}"/>
              </a:ext>
            </a:extLst>
          </p:cNvPr>
          <p:cNvSpPr/>
          <p:nvPr/>
        </p:nvSpPr>
        <p:spPr>
          <a:xfrm>
            <a:off x="501957" y="6485333"/>
            <a:ext cx="192833" cy="244069"/>
          </a:xfrm>
          <a:custGeom>
            <a:avLst/>
            <a:gdLst>
              <a:gd name="connsiteX0" fmla="*/ 192834 w 192833"/>
              <a:gd name="connsiteY0" fmla="*/ 227361 h 244069"/>
              <a:gd name="connsiteX1" fmla="*/ 192834 w 192833"/>
              <a:gd name="connsiteY1" fmla="*/ 108109 h 244069"/>
              <a:gd name="connsiteX2" fmla="*/ 183172 w 192833"/>
              <a:gd name="connsiteY2" fmla="*/ 98077 h 244069"/>
              <a:gd name="connsiteX3" fmla="*/ 122262 w 192833"/>
              <a:gd name="connsiteY3" fmla="*/ 98077 h 244069"/>
              <a:gd name="connsiteX4" fmla="*/ 112600 w 192833"/>
              <a:gd name="connsiteY4" fmla="*/ 108109 h 244069"/>
              <a:gd name="connsiteX5" fmla="*/ 112600 w 192833"/>
              <a:gd name="connsiteY5" fmla="*/ 133739 h 244069"/>
              <a:gd name="connsiteX6" fmla="*/ 122262 w 192833"/>
              <a:gd name="connsiteY6" fmla="*/ 143771 h 244069"/>
              <a:gd name="connsiteX7" fmla="*/ 139723 w 192833"/>
              <a:gd name="connsiteY7" fmla="*/ 143771 h 244069"/>
              <a:gd name="connsiteX8" fmla="*/ 139723 w 192833"/>
              <a:gd name="connsiteY8" fmla="*/ 195784 h 244069"/>
              <a:gd name="connsiteX9" fmla="*/ 121509 w 192833"/>
              <a:gd name="connsiteY9" fmla="*/ 196512 h 244069"/>
              <a:gd name="connsiteX10" fmla="*/ 57984 w 192833"/>
              <a:gd name="connsiteY10" fmla="*/ 118882 h 244069"/>
              <a:gd name="connsiteX11" fmla="*/ 126346 w 192833"/>
              <a:gd name="connsiteY11" fmla="*/ 47546 h 244069"/>
              <a:gd name="connsiteX12" fmla="*/ 170178 w 192833"/>
              <a:gd name="connsiteY12" fmla="*/ 49409 h 244069"/>
              <a:gd name="connsiteX13" fmla="*/ 183924 w 192833"/>
              <a:gd name="connsiteY13" fmla="*/ 40857 h 244069"/>
              <a:gd name="connsiteX14" fmla="*/ 188355 w 192833"/>
              <a:gd name="connsiteY14" fmla="*/ 14117 h 244069"/>
              <a:gd name="connsiteX15" fmla="*/ 180174 w 192833"/>
              <a:gd name="connsiteY15" fmla="*/ 2604 h 244069"/>
              <a:gd name="connsiteX16" fmla="*/ 122596 w 192833"/>
              <a:gd name="connsiteY16" fmla="*/ 0 h 244069"/>
              <a:gd name="connsiteX17" fmla="*/ 0 w 192833"/>
              <a:gd name="connsiteY17" fmla="*/ 118882 h 244069"/>
              <a:gd name="connsiteX18" fmla="*/ 119252 w 192833"/>
              <a:gd name="connsiteY18" fmla="*/ 244070 h 244069"/>
              <a:gd name="connsiteX19" fmla="*/ 182778 w 192833"/>
              <a:gd name="connsiteY19" fmla="*/ 240355 h 244069"/>
              <a:gd name="connsiteX20" fmla="*/ 192834 w 192833"/>
              <a:gd name="connsiteY20" fmla="*/ 227361 h 244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2833" h="244069">
                <a:moveTo>
                  <a:pt x="192834" y="227361"/>
                </a:moveTo>
                <a:lnTo>
                  <a:pt x="192834" y="108109"/>
                </a:lnTo>
                <a:cubicBezTo>
                  <a:pt x="192834" y="100681"/>
                  <a:pt x="190600" y="98077"/>
                  <a:pt x="183172" y="98077"/>
                </a:cubicBezTo>
                <a:lnTo>
                  <a:pt x="122262" y="98077"/>
                </a:lnTo>
                <a:cubicBezTo>
                  <a:pt x="114821" y="98077"/>
                  <a:pt x="112600" y="100681"/>
                  <a:pt x="112600" y="108109"/>
                </a:cubicBezTo>
                <a:lnTo>
                  <a:pt x="112600" y="133739"/>
                </a:lnTo>
                <a:cubicBezTo>
                  <a:pt x="112600" y="141168"/>
                  <a:pt x="114821" y="143771"/>
                  <a:pt x="122262" y="143771"/>
                </a:cubicBezTo>
                <a:lnTo>
                  <a:pt x="139723" y="143771"/>
                </a:lnTo>
                <a:lnTo>
                  <a:pt x="139723" y="195784"/>
                </a:lnTo>
                <a:cubicBezTo>
                  <a:pt x="133669" y="196360"/>
                  <a:pt x="127589" y="196603"/>
                  <a:pt x="121509" y="196512"/>
                </a:cubicBezTo>
                <a:cubicBezTo>
                  <a:pt x="71002" y="196512"/>
                  <a:pt x="57984" y="163836"/>
                  <a:pt x="57984" y="118882"/>
                </a:cubicBezTo>
                <a:cubicBezTo>
                  <a:pt x="57984" y="62045"/>
                  <a:pt x="79541" y="47546"/>
                  <a:pt x="126346" y="47546"/>
                </a:cubicBezTo>
                <a:cubicBezTo>
                  <a:pt x="140463" y="47546"/>
                  <a:pt x="159405" y="48668"/>
                  <a:pt x="170178" y="49409"/>
                </a:cubicBezTo>
                <a:cubicBezTo>
                  <a:pt x="179828" y="50149"/>
                  <a:pt x="182431" y="49038"/>
                  <a:pt x="183924" y="40857"/>
                </a:cubicBezTo>
                <a:lnTo>
                  <a:pt x="188355" y="14117"/>
                </a:lnTo>
                <a:cubicBezTo>
                  <a:pt x="189454" y="6688"/>
                  <a:pt x="187973" y="3368"/>
                  <a:pt x="180174" y="2604"/>
                </a:cubicBezTo>
                <a:cubicBezTo>
                  <a:pt x="177570" y="2233"/>
                  <a:pt x="160862" y="0"/>
                  <a:pt x="122596" y="0"/>
                </a:cubicBezTo>
                <a:cubicBezTo>
                  <a:pt x="35292" y="0"/>
                  <a:pt x="0" y="44942"/>
                  <a:pt x="0" y="118882"/>
                </a:cubicBezTo>
                <a:cubicBezTo>
                  <a:pt x="0" y="192057"/>
                  <a:pt x="28986" y="244070"/>
                  <a:pt x="119252" y="244070"/>
                </a:cubicBezTo>
                <a:cubicBezTo>
                  <a:pt x="159739" y="244070"/>
                  <a:pt x="174979" y="242207"/>
                  <a:pt x="182778" y="240355"/>
                </a:cubicBezTo>
                <a:cubicBezTo>
                  <a:pt x="190576" y="238504"/>
                  <a:pt x="192834" y="235530"/>
                  <a:pt x="192834" y="227361"/>
                </a:cubicBezTo>
                <a:close/>
              </a:path>
            </a:pathLst>
          </a:custGeom>
          <a:solidFill>
            <a:srgbClr val="FFFFFF"/>
          </a:solidFill>
          <a:ln w="1190" cap="flat">
            <a:noFill/>
            <a:prstDash val="solid"/>
            <a:miter/>
          </a:ln>
        </p:spPr>
        <p:txBody>
          <a:bodyPr rtlCol="0" anchor="ctr"/>
          <a:lstStyle/>
          <a:p>
            <a:endParaRPr lang="de-CH"/>
          </a:p>
        </p:txBody>
      </p:sp>
      <p:sp>
        <p:nvSpPr>
          <p:cNvPr id="19" name="Freihandform: Form 18">
            <a:extLst>
              <a:ext uri="{FF2B5EF4-FFF2-40B4-BE49-F238E27FC236}">
                <a16:creationId xmlns:a16="http://schemas.microsoft.com/office/drawing/2014/main" id="{AD28852F-9B48-490E-821A-E3C27AFD2A02}"/>
              </a:ext>
            </a:extLst>
          </p:cNvPr>
          <p:cNvSpPr/>
          <p:nvPr/>
        </p:nvSpPr>
        <p:spPr>
          <a:xfrm>
            <a:off x="783213" y="6485393"/>
            <a:ext cx="173204" cy="243675"/>
          </a:xfrm>
          <a:custGeom>
            <a:avLst/>
            <a:gdLst>
              <a:gd name="connsiteX0" fmla="*/ 4591 w 173204"/>
              <a:gd name="connsiteY0" fmla="*/ 203129 h 243675"/>
              <a:gd name="connsiteX1" fmla="*/ 125 w 173204"/>
              <a:gd name="connsiteY1" fmla="*/ 231792 h 243675"/>
              <a:gd name="connsiteX2" fmla="*/ 6813 w 173204"/>
              <a:gd name="connsiteY2" fmla="*/ 240332 h 243675"/>
              <a:gd name="connsiteX3" fmla="*/ 71055 w 173204"/>
              <a:gd name="connsiteY3" fmla="*/ 243676 h 243675"/>
              <a:gd name="connsiteX4" fmla="*/ 173204 w 173204"/>
              <a:gd name="connsiteY4" fmla="*/ 169377 h 243675"/>
              <a:gd name="connsiteX5" fmla="*/ 110061 w 173204"/>
              <a:gd name="connsiteY5" fmla="*/ 100298 h 243675"/>
              <a:gd name="connsiteX6" fmla="*/ 82592 w 173204"/>
              <a:gd name="connsiteY6" fmla="*/ 93240 h 243675"/>
              <a:gd name="connsiteX7" fmla="*/ 55481 w 173204"/>
              <a:gd name="connsiteY7" fmla="*/ 68721 h 243675"/>
              <a:gd name="connsiteX8" fmla="*/ 90403 w 173204"/>
              <a:gd name="connsiteY8" fmla="*/ 45682 h 243675"/>
              <a:gd name="connsiteX9" fmla="*/ 146105 w 173204"/>
              <a:gd name="connsiteY9" fmla="*/ 48286 h 243675"/>
              <a:gd name="connsiteX10" fmla="*/ 159852 w 173204"/>
              <a:gd name="connsiteY10" fmla="*/ 39747 h 243675"/>
              <a:gd name="connsiteX11" fmla="*/ 164319 w 173204"/>
              <a:gd name="connsiteY11" fmla="*/ 11883 h 243675"/>
              <a:gd name="connsiteX12" fmla="*/ 157631 w 173204"/>
              <a:gd name="connsiteY12" fmla="*/ 3344 h 243675"/>
              <a:gd name="connsiteX13" fmla="*/ 92982 w 173204"/>
              <a:gd name="connsiteY13" fmla="*/ 0 h 243675"/>
              <a:gd name="connsiteX14" fmla="*/ 2011 w 173204"/>
              <a:gd name="connsiteY14" fmla="*/ 69091 h 243675"/>
              <a:gd name="connsiteX15" fmla="*/ 58825 w 173204"/>
              <a:gd name="connsiteY15" fmla="*/ 139293 h 243675"/>
              <a:gd name="connsiteX16" fmla="*/ 86294 w 173204"/>
              <a:gd name="connsiteY16" fmla="*/ 146363 h 243675"/>
              <a:gd name="connsiteX17" fmla="*/ 118612 w 173204"/>
              <a:gd name="connsiteY17" fmla="*/ 173104 h 243675"/>
              <a:gd name="connsiteX18" fmla="*/ 70314 w 173204"/>
              <a:gd name="connsiteY18" fmla="*/ 197623 h 243675"/>
              <a:gd name="connsiteX19" fmla="*/ 18338 w 173204"/>
              <a:gd name="connsiteY19" fmla="*/ 194649 h 243675"/>
              <a:gd name="connsiteX20" fmla="*/ 4591 w 173204"/>
              <a:gd name="connsiteY20" fmla="*/ 203129 h 24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3204" h="243675">
                <a:moveTo>
                  <a:pt x="4591" y="203129"/>
                </a:moveTo>
                <a:lnTo>
                  <a:pt x="125" y="231792"/>
                </a:lnTo>
                <a:cubicBezTo>
                  <a:pt x="-616" y="237358"/>
                  <a:pt x="1988" y="239591"/>
                  <a:pt x="6813" y="240332"/>
                </a:cubicBezTo>
                <a:cubicBezTo>
                  <a:pt x="17561" y="241813"/>
                  <a:pt x="44684" y="243676"/>
                  <a:pt x="71055" y="243676"/>
                </a:cubicBezTo>
                <a:cubicBezTo>
                  <a:pt x="130113" y="243676"/>
                  <a:pt x="173204" y="224364"/>
                  <a:pt x="173204" y="169377"/>
                </a:cubicBezTo>
                <a:cubicBezTo>
                  <a:pt x="173204" y="137131"/>
                  <a:pt x="159088" y="112922"/>
                  <a:pt x="110061" y="100298"/>
                </a:cubicBezTo>
                <a:lnTo>
                  <a:pt x="82592" y="93240"/>
                </a:lnTo>
                <a:cubicBezTo>
                  <a:pt x="64020" y="88463"/>
                  <a:pt x="55481" y="82491"/>
                  <a:pt x="55481" y="68721"/>
                </a:cubicBezTo>
                <a:cubicBezTo>
                  <a:pt x="55481" y="49397"/>
                  <a:pt x="73312" y="45682"/>
                  <a:pt x="90403" y="45682"/>
                </a:cubicBezTo>
                <a:cubicBezTo>
                  <a:pt x="113417" y="45682"/>
                  <a:pt x="136826" y="47546"/>
                  <a:pt x="146105" y="48286"/>
                </a:cubicBezTo>
                <a:cubicBezTo>
                  <a:pt x="155779" y="49027"/>
                  <a:pt x="158371" y="47916"/>
                  <a:pt x="159852" y="39747"/>
                </a:cubicBezTo>
                <a:lnTo>
                  <a:pt x="164319" y="11883"/>
                </a:lnTo>
                <a:cubicBezTo>
                  <a:pt x="165059" y="6306"/>
                  <a:pt x="162456" y="4085"/>
                  <a:pt x="157631" y="3344"/>
                </a:cubicBezTo>
                <a:cubicBezTo>
                  <a:pt x="146882" y="1851"/>
                  <a:pt x="123079" y="0"/>
                  <a:pt x="92982" y="0"/>
                </a:cubicBezTo>
                <a:cubicBezTo>
                  <a:pt x="31702" y="0"/>
                  <a:pt x="2011" y="26741"/>
                  <a:pt x="2011" y="69091"/>
                </a:cubicBezTo>
                <a:cubicBezTo>
                  <a:pt x="2011" y="107309"/>
                  <a:pt x="22805" y="130001"/>
                  <a:pt x="58825" y="139293"/>
                </a:cubicBezTo>
                <a:lnTo>
                  <a:pt x="86294" y="146363"/>
                </a:lnTo>
                <a:cubicBezTo>
                  <a:pt x="108986" y="152335"/>
                  <a:pt x="118612" y="158987"/>
                  <a:pt x="118612" y="173104"/>
                </a:cubicBezTo>
                <a:cubicBezTo>
                  <a:pt x="118612" y="193909"/>
                  <a:pt x="104496" y="197623"/>
                  <a:pt x="70314" y="197623"/>
                </a:cubicBezTo>
                <a:cubicBezTo>
                  <a:pt x="54717" y="197623"/>
                  <a:pt x="27606" y="195390"/>
                  <a:pt x="18338" y="194649"/>
                </a:cubicBezTo>
                <a:cubicBezTo>
                  <a:pt x="8616" y="193861"/>
                  <a:pt x="6072" y="194972"/>
                  <a:pt x="4591" y="203129"/>
                </a:cubicBezTo>
                <a:close/>
              </a:path>
            </a:pathLst>
          </a:custGeom>
          <a:solidFill>
            <a:srgbClr val="FFFFFF"/>
          </a:solidFill>
          <a:ln w="1190" cap="flat">
            <a:noFill/>
            <a:prstDash val="solid"/>
            <a:miter/>
          </a:ln>
        </p:spPr>
        <p:txBody>
          <a:bodyPr rtlCol="0" anchor="ctr"/>
          <a:lstStyle/>
          <a:p>
            <a:endParaRPr lang="de-CH"/>
          </a:p>
        </p:txBody>
      </p:sp>
      <p:sp>
        <p:nvSpPr>
          <p:cNvPr id="20" name="Freihandform: Form 19">
            <a:extLst>
              <a:ext uri="{FF2B5EF4-FFF2-40B4-BE49-F238E27FC236}">
                <a16:creationId xmlns:a16="http://schemas.microsoft.com/office/drawing/2014/main" id="{F7A46F2D-5286-4254-84A6-C5EA9A57A8F4}"/>
              </a:ext>
            </a:extLst>
          </p:cNvPr>
          <p:cNvSpPr/>
          <p:nvPr/>
        </p:nvSpPr>
        <p:spPr>
          <a:xfrm>
            <a:off x="975243" y="6485393"/>
            <a:ext cx="173231" cy="243675"/>
          </a:xfrm>
          <a:custGeom>
            <a:avLst/>
            <a:gdLst>
              <a:gd name="connsiteX0" fmla="*/ 4583 w 173231"/>
              <a:gd name="connsiteY0" fmla="*/ 203129 h 243675"/>
              <a:gd name="connsiteX1" fmla="*/ 128 w 173231"/>
              <a:gd name="connsiteY1" fmla="*/ 231792 h 243675"/>
              <a:gd name="connsiteX2" fmla="*/ 6804 w 173231"/>
              <a:gd name="connsiteY2" fmla="*/ 240332 h 243675"/>
              <a:gd name="connsiteX3" fmla="*/ 71082 w 173231"/>
              <a:gd name="connsiteY3" fmla="*/ 243676 h 243675"/>
              <a:gd name="connsiteX4" fmla="*/ 173232 w 173231"/>
              <a:gd name="connsiteY4" fmla="*/ 169377 h 243675"/>
              <a:gd name="connsiteX5" fmla="*/ 110065 w 173231"/>
              <a:gd name="connsiteY5" fmla="*/ 100298 h 243675"/>
              <a:gd name="connsiteX6" fmla="*/ 82595 w 173231"/>
              <a:gd name="connsiteY6" fmla="*/ 93240 h 243675"/>
              <a:gd name="connsiteX7" fmla="*/ 55473 w 173231"/>
              <a:gd name="connsiteY7" fmla="*/ 68721 h 243675"/>
              <a:gd name="connsiteX8" fmla="*/ 90382 w 173231"/>
              <a:gd name="connsiteY8" fmla="*/ 45682 h 243675"/>
              <a:gd name="connsiteX9" fmla="*/ 146109 w 173231"/>
              <a:gd name="connsiteY9" fmla="*/ 48286 h 243675"/>
              <a:gd name="connsiteX10" fmla="*/ 159844 w 173231"/>
              <a:gd name="connsiteY10" fmla="*/ 39747 h 243675"/>
              <a:gd name="connsiteX11" fmla="*/ 164298 w 173231"/>
              <a:gd name="connsiteY11" fmla="*/ 11883 h 243675"/>
              <a:gd name="connsiteX12" fmla="*/ 157622 w 173231"/>
              <a:gd name="connsiteY12" fmla="*/ 3344 h 243675"/>
              <a:gd name="connsiteX13" fmla="*/ 92986 w 173231"/>
              <a:gd name="connsiteY13" fmla="*/ 0 h 243675"/>
              <a:gd name="connsiteX14" fmla="*/ 1979 w 173231"/>
              <a:gd name="connsiteY14" fmla="*/ 69091 h 243675"/>
              <a:gd name="connsiteX15" fmla="*/ 58817 w 173231"/>
              <a:gd name="connsiteY15" fmla="*/ 139293 h 243675"/>
              <a:gd name="connsiteX16" fmla="*/ 86286 w 173231"/>
              <a:gd name="connsiteY16" fmla="*/ 146363 h 243675"/>
              <a:gd name="connsiteX17" fmla="*/ 118604 w 173231"/>
              <a:gd name="connsiteY17" fmla="*/ 173104 h 243675"/>
              <a:gd name="connsiteX18" fmla="*/ 70306 w 173231"/>
              <a:gd name="connsiteY18" fmla="*/ 197623 h 243675"/>
              <a:gd name="connsiteX19" fmla="*/ 18306 w 173231"/>
              <a:gd name="connsiteY19" fmla="*/ 194649 h 243675"/>
              <a:gd name="connsiteX20" fmla="*/ 4583 w 173231"/>
              <a:gd name="connsiteY20" fmla="*/ 203129 h 24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73231" h="243675">
                <a:moveTo>
                  <a:pt x="4583" y="203129"/>
                </a:moveTo>
                <a:lnTo>
                  <a:pt x="128" y="231792"/>
                </a:lnTo>
                <a:cubicBezTo>
                  <a:pt x="-624" y="237358"/>
                  <a:pt x="1979" y="239591"/>
                  <a:pt x="6804" y="240332"/>
                </a:cubicBezTo>
                <a:cubicBezTo>
                  <a:pt x="17553" y="241813"/>
                  <a:pt x="44700" y="243676"/>
                  <a:pt x="71082" y="243676"/>
                </a:cubicBezTo>
                <a:cubicBezTo>
                  <a:pt x="130141" y="243676"/>
                  <a:pt x="173232" y="224364"/>
                  <a:pt x="173232" y="169377"/>
                </a:cubicBezTo>
                <a:cubicBezTo>
                  <a:pt x="173232" y="137131"/>
                  <a:pt x="159115" y="112922"/>
                  <a:pt x="110065" y="100298"/>
                </a:cubicBezTo>
                <a:lnTo>
                  <a:pt x="82595" y="93240"/>
                </a:lnTo>
                <a:cubicBezTo>
                  <a:pt x="64012" y="88463"/>
                  <a:pt x="55473" y="82491"/>
                  <a:pt x="55473" y="68721"/>
                </a:cubicBezTo>
                <a:cubicBezTo>
                  <a:pt x="55473" y="49397"/>
                  <a:pt x="73304" y="45682"/>
                  <a:pt x="90382" y="45682"/>
                </a:cubicBezTo>
                <a:cubicBezTo>
                  <a:pt x="113421" y="45682"/>
                  <a:pt x="136829" y="47546"/>
                  <a:pt x="146109" y="48286"/>
                </a:cubicBezTo>
                <a:cubicBezTo>
                  <a:pt x="155759" y="49027"/>
                  <a:pt x="158363" y="47916"/>
                  <a:pt x="159844" y="39747"/>
                </a:cubicBezTo>
                <a:lnTo>
                  <a:pt x="164298" y="11883"/>
                </a:lnTo>
                <a:cubicBezTo>
                  <a:pt x="165051" y="6306"/>
                  <a:pt x="162447" y="4085"/>
                  <a:pt x="157622" y="3344"/>
                </a:cubicBezTo>
                <a:cubicBezTo>
                  <a:pt x="146873" y="1851"/>
                  <a:pt x="123083" y="0"/>
                  <a:pt x="92986" y="0"/>
                </a:cubicBezTo>
                <a:cubicBezTo>
                  <a:pt x="31694" y="0"/>
                  <a:pt x="1979" y="26741"/>
                  <a:pt x="1979" y="69091"/>
                </a:cubicBezTo>
                <a:cubicBezTo>
                  <a:pt x="1979" y="107309"/>
                  <a:pt x="22784" y="130001"/>
                  <a:pt x="58817" y="139293"/>
                </a:cubicBezTo>
                <a:lnTo>
                  <a:pt x="86286" y="146363"/>
                </a:lnTo>
                <a:cubicBezTo>
                  <a:pt x="108978" y="152335"/>
                  <a:pt x="118604" y="158987"/>
                  <a:pt x="118604" y="173104"/>
                </a:cubicBezTo>
                <a:cubicBezTo>
                  <a:pt x="118604" y="193909"/>
                  <a:pt x="104475" y="197623"/>
                  <a:pt x="70306" y="197623"/>
                </a:cubicBezTo>
                <a:cubicBezTo>
                  <a:pt x="54708" y="197623"/>
                  <a:pt x="27585" y="195390"/>
                  <a:pt x="18306" y="194649"/>
                </a:cubicBezTo>
                <a:cubicBezTo>
                  <a:pt x="8668" y="193861"/>
                  <a:pt x="6064" y="194972"/>
                  <a:pt x="4583" y="203129"/>
                </a:cubicBezTo>
                <a:close/>
              </a:path>
            </a:pathLst>
          </a:custGeom>
          <a:solidFill>
            <a:srgbClr val="FFFFFF"/>
          </a:solidFill>
          <a:ln w="1190" cap="flat">
            <a:noFill/>
            <a:prstDash val="solid"/>
            <a:miter/>
          </a:ln>
        </p:spPr>
        <p:txBody>
          <a:bodyPr rtlCol="0" anchor="ctr"/>
          <a:lstStyle/>
          <a:p>
            <a:endParaRPr lang="de-CH"/>
          </a:p>
        </p:txBody>
      </p:sp>
      <p:sp>
        <p:nvSpPr>
          <p:cNvPr id="21" name="Freihandform: Form 20">
            <a:extLst>
              <a:ext uri="{FF2B5EF4-FFF2-40B4-BE49-F238E27FC236}">
                <a16:creationId xmlns:a16="http://schemas.microsoft.com/office/drawing/2014/main" id="{258CA809-6F05-4DA1-A712-56062C42E977}"/>
              </a:ext>
            </a:extLst>
          </p:cNvPr>
          <p:cNvSpPr/>
          <p:nvPr/>
        </p:nvSpPr>
        <p:spPr>
          <a:xfrm>
            <a:off x="1180410" y="6487937"/>
            <a:ext cx="193670" cy="238862"/>
          </a:xfrm>
          <a:custGeom>
            <a:avLst/>
            <a:gdLst>
              <a:gd name="connsiteX0" fmla="*/ 86934 w 193670"/>
              <a:gd name="connsiteY0" fmla="*/ 115538 h 238862"/>
              <a:gd name="connsiteX1" fmla="*/ 83172 w 193670"/>
              <a:gd name="connsiteY1" fmla="*/ 131136 h 238862"/>
              <a:gd name="connsiteX2" fmla="*/ 81691 w 193670"/>
              <a:gd name="connsiteY2" fmla="*/ 139305 h 238862"/>
              <a:gd name="connsiteX3" fmla="*/ 85405 w 193670"/>
              <a:gd name="connsiteY3" fmla="*/ 150448 h 238862"/>
              <a:gd name="connsiteX4" fmla="*/ 129595 w 193670"/>
              <a:gd name="connsiteY4" fmla="*/ 229953 h 238862"/>
              <a:gd name="connsiteX5" fmla="*/ 145204 w 193670"/>
              <a:gd name="connsiteY5" fmla="*/ 238863 h 238862"/>
              <a:gd name="connsiteX6" fmla="*/ 185692 w 193670"/>
              <a:gd name="connsiteY6" fmla="*/ 238863 h 238862"/>
              <a:gd name="connsiteX7" fmla="*/ 191269 w 193670"/>
              <a:gd name="connsiteY7" fmla="*/ 226239 h 238862"/>
              <a:gd name="connsiteX8" fmla="*/ 137035 w 193670"/>
              <a:gd name="connsiteY8" fmla="*/ 136343 h 238862"/>
              <a:gd name="connsiteX9" fmla="*/ 175671 w 193670"/>
              <a:gd name="connsiteY9" fmla="*/ 72435 h 238862"/>
              <a:gd name="connsiteX10" fmla="*/ 92452 w 193670"/>
              <a:gd name="connsiteY10" fmla="*/ 0 h 238862"/>
              <a:gd name="connsiteX11" fmla="*/ 9662 w 193670"/>
              <a:gd name="connsiteY11" fmla="*/ 0 h 238862"/>
              <a:gd name="connsiteX12" fmla="*/ 0 w 193670"/>
              <a:gd name="connsiteY12" fmla="*/ 10032 h 238862"/>
              <a:gd name="connsiteX13" fmla="*/ 0 w 193670"/>
              <a:gd name="connsiteY13" fmla="*/ 228842 h 238862"/>
              <a:gd name="connsiteX14" fmla="*/ 9662 w 193670"/>
              <a:gd name="connsiteY14" fmla="*/ 238863 h 238862"/>
              <a:gd name="connsiteX15" fmla="*/ 43831 w 193670"/>
              <a:gd name="connsiteY15" fmla="*/ 238863 h 238862"/>
              <a:gd name="connsiteX16" fmla="*/ 53493 w 193670"/>
              <a:gd name="connsiteY16" fmla="*/ 228842 h 238862"/>
              <a:gd name="connsiteX17" fmla="*/ 53493 w 193670"/>
              <a:gd name="connsiteY17" fmla="*/ 44202 h 238862"/>
              <a:gd name="connsiteX18" fmla="*/ 88785 w 193670"/>
              <a:gd name="connsiteY18" fmla="*/ 44202 h 238862"/>
              <a:gd name="connsiteX19" fmla="*/ 121844 w 193670"/>
              <a:gd name="connsiteY19" fmla="*/ 73187 h 238862"/>
              <a:gd name="connsiteX20" fmla="*/ 104753 w 193670"/>
              <a:gd name="connsiteY20" fmla="*/ 101791 h 238862"/>
              <a:gd name="connsiteX21" fmla="*/ 86934 w 193670"/>
              <a:gd name="connsiteY21" fmla="*/ 115538 h 238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193670" h="238862">
                <a:moveTo>
                  <a:pt x="86934" y="115538"/>
                </a:moveTo>
                <a:lnTo>
                  <a:pt x="83172" y="131136"/>
                </a:lnTo>
                <a:cubicBezTo>
                  <a:pt x="82379" y="133796"/>
                  <a:pt x="81883" y="136535"/>
                  <a:pt x="81691" y="139305"/>
                </a:cubicBezTo>
                <a:cubicBezTo>
                  <a:pt x="81691" y="143031"/>
                  <a:pt x="82814" y="145993"/>
                  <a:pt x="85405" y="150448"/>
                </a:cubicBezTo>
                <a:lnTo>
                  <a:pt x="129595" y="229953"/>
                </a:lnTo>
                <a:cubicBezTo>
                  <a:pt x="133309" y="236271"/>
                  <a:pt x="136283" y="238863"/>
                  <a:pt x="145204" y="238863"/>
                </a:cubicBezTo>
                <a:lnTo>
                  <a:pt x="185692" y="238863"/>
                </a:lnTo>
                <a:cubicBezTo>
                  <a:pt x="190899" y="238863"/>
                  <a:pt x="197205" y="235518"/>
                  <a:pt x="191269" y="226239"/>
                </a:cubicBezTo>
                <a:lnTo>
                  <a:pt x="137035" y="136343"/>
                </a:lnTo>
                <a:cubicBezTo>
                  <a:pt x="155237" y="124818"/>
                  <a:pt x="175671" y="108479"/>
                  <a:pt x="175671" y="72435"/>
                </a:cubicBezTo>
                <a:cubicBezTo>
                  <a:pt x="175671" y="26000"/>
                  <a:pt x="149659" y="0"/>
                  <a:pt x="92452" y="0"/>
                </a:cubicBezTo>
                <a:lnTo>
                  <a:pt x="9662" y="0"/>
                </a:lnTo>
                <a:cubicBezTo>
                  <a:pt x="2233" y="0"/>
                  <a:pt x="0" y="2604"/>
                  <a:pt x="0" y="10032"/>
                </a:cubicBezTo>
                <a:lnTo>
                  <a:pt x="0" y="228842"/>
                </a:lnTo>
                <a:cubicBezTo>
                  <a:pt x="0" y="236271"/>
                  <a:pt x="2233" y="238863"/>
                  <a:pt x="9662" y="238863"/>
                </a:cubicBezTo>
                <a:lnTo>
                  <a:pt x="43831" y="238863"/>
                </a:lnTo>
                <a:cubicBezTo>
                  <a:pt x="51272" y="238863"/>
                  <a:pt x="53493" y="236271"/>
                  <a:pt x="53493" y="228842"/>
                </a:cubicBezTo>
                <a:lnTo>
                  <a:pt x="53493" y="44202"/>
                </a:lnTo>
                <a:lnTo>
                  <a:pt x="88785" y="44202"/>
                </a:lnTo>
                <a:cubicBezTo>
                  <a:pt x="111071" y="44202"/>
                  <a:pt x="121844" y="52383"/>
                  <a:pt x="121844" y="73187"/>
                </a:cubicBezTo>
                <a:cubicBezTo>
                  <a:pt x="121844" y="92129"/>
                  <a:pt x="113304" y="98077"/>
                  <a:pt x="104753" y="101791"/>
                </a:cubicBezTo>
                <a:cubicBezTo>
                  <a:pt x="93992" y="106234"/>
                  <a:pt x="90266" y="101457"/>
                  <a:pt x="86934" y="115538"/>
                </a:cubicBezTo>
                <a:close/>
              </a:path>
            </a:pathLst>
          </a:custGeom>
          <a:solidFill>
            <a:srgbClr val="FFFFFF"/>
          </a:solidFill>
          <a:ln w="1190" cap="flat">
            <a:noFill/>
            <a:prstDash val="solid"/>
            <a:miter/>
          </a:ln>
        </p:spPr>
        <p:txBody>
          <a:bodyPr rtlCol="0" anchor="ctr"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744467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1050">
          <p15:clr>
            <a:srgbClr val="FBAE40"/>
          </p15:clr>
        </p15:guide>
        <p15:guide id="3" orient="horz" pos="3906">
          <p15:clr>
            <a:srgbClr val="FBAE40"/>
          </p15:clr>
        </p15:guide>
        <p15:guide id="4" pos="21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92966-A211-4F6E-9170-972BCF45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606F8A-E572-436D-81BD-28F99885E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7125" y="1449388"/>
            <a:ext cx="9937750" cy="48244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3AF5F0EC-8AB2-4870-AF84-41C46D9952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30823"/>
            <a:ext cx="9937750" cy="48989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accent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Kapiteltitel</a:t>
            </a:r>
          </a:p>
        </p:txBody>
      </p:sp>
    </p:spTree>
    <p:extLst>
      <p:ext uri="{BB962C8B-B14F-4D97-AF65-F5344CB8AC3E}">
        <p14:creationId xmlns:p14="http://schemas.microsoft.com/office/powerpoint/2010/main" val="4099980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- Titel 2 Zei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92966-A211-4F6E-9170-972BCF45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606F8A-E572-436D-81BD-28F99885E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7125" y="1952624"/>
            <a:ext cx="9937750" cy="43211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3AF5F0EC-8AB2-4870-AF84-41C46D9952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30823"/>
            <a:ext cx="9937750" cy="48989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accent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Kapiteltitel</a:t>
            </a:r>
          </a:p>
        </p:txBody>
      </p:sp>
    </p:spTree>
    <p:extLst>
      <p:ext uri="{BB962C8B-B14F-4D97-AF65-F5344CB8AC3E}">
        <p14:creationId xmlns:p14="http://schemas.microsoft.com/office/powerpoint/2010/main" val="22134929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Vorversa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92966-A211-4F6E-9170-972BCF45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606F8A-E572-436D-81BD-28F99885E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7125" y="1449388"/>
            <a:ext cx="4860925" cy="4824412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500">
                <a:solidFill>
                  <a:schemeClr val="tx1"/>
                </a:solidFill>
              </a:defRPr>
            </a:lvl3pPr>
            <a:lvl4pPr>
              <a:defRPr sz="15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3AF5F0EC-8AB2-4870-AF84-41C46D9952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30823"/>
            <a:ext cx="9937750" cy="48989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accent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Kapiteltitel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6F056F3B-E374-4064-98A5-652BCC82F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3427" y="1449388"/>
            <a:ext cx="4860925" cy="4824412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0" indent="0">
              <a:buNone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32972691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 Vorversand - Titel 2 Zei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92966-A211-4F6E-9170-972BCF45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606F8A-E572-436D-81BD-28F99885E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7125" y="1952624"/>
            <a:ext cx="4860925" cy="4321176"/>
          </a:xfrm>
        </p:spPr>
        <p:txBody>
          <a:bodyPr/>
          <a:lstStyle>
            <a:lvl1pPr>
              <a:defRPr sz="1500">
                <a:solidFill>
                  <a:schemeClr val="tx1"/>
                </a:solidFill>
              </a:defRPr>
            </a:lvl1pPr>
            <a:lvl2pPr>
              <a:defRPr sz="1500">
                <a:solidFill>
                  <a:schemeClr val="tx1"/>
                </a:solidFill>
              </a:defRPr>
            </a:lvl2pPr>
            <a:lvl3pPr>
              <a:defRPr sz="1500">
                <a:solidFill>
                  <a:schemeClr val="tx1"/>
                </a:solidFill>
              </a:defRPr>
            </a:lvl3pPr>
            <a:lvl4pPr>
              <a:defRPr sz="1500">
                <a:solidFill>
                  <a:schemeClr val="tx1"/>
                </a:solidFill>
              </a:defRPr>
            </a:lvl4pPr>
            <a:lvl5pPr>
              <a:defRPr sz="1500">
                <a:solidFill>
                  <a:schemeClr val="tx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3AF5F0EC-8AB2-4870-AF84-41C46D99527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30823"/>
            <a:ext cx="9937750" cy="48989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accent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Kapiteltitel</a:t>
            </a:r>
          </a:p>
        </p:txBody>
      </p:sp>
      <p:sp>
        <p:nvSpPr>
          <p:cNvPr id="6" name="Textplatzhalter 4">
            <a:extLst>
              <a:ext uri="{FF2B5EF4-FFF2-40B4-BE49-F238E27FC236}">
                <a16:creationId xmlns:a16="http://schemas.microsoft.com/office/drawing/2014/main" id="{6F056F3B-E374-4064-98A5-652BCC82F7D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03427" y="1952624"/>
            <a:ext cx="4860925" cy="4321175"/>
          </a:xfrm>
        </p:spPr>
        <p:txBody>
          <a:bodyPr/>
          <a:lstStyle>
            <a:lvl1pPr>
              <a:defRPr sz="1200"/>
            </a:lvl1pPr>
            <a:lvl2pPr>
              <a:defRPr sz="1200"/>
            </a:lvl2pPr>
            <a:lvl3pPr marL="0" indent="0">
              <a:buNone/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</p:spTree>
    <p:extLst>
      <p:ext uri="{BB962C8B-B14F-4D97-AF65-F5344CB8AC3E}">
        <p14:creationId xmlns:p14="http://schemas.microsoft.com/office/powerpoint/2010/main" val="19709749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folie Gro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92966-A211-4F6E-9170-972BCF45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6" y="1345404"/>
            <a:ext cx="9937751" cy="1615284"/>
          </a:xfrm>
        </p:spPr>
        <p:txBody>
          <a:bodyPr/>
          <a:lstStyle>
            <a:lvl1pPr>
              <a:lnSpc>
                <a:spcPts val="5001"/>
              </a:lnSpc>
              <a:defRPr sz="4601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606F8A-E572-436D-81BD-28F99885E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7125" y="2960688"/>
            <a:ext cx="9937750" cy="3313112"/>
          </a:xfrm>
        </p:spPr>
        <p:txBody>
          <a:bodyPr/>
          <a:lstStyle>
            <a:lvl1pPr marL="378000" indent="-378000">
              <a:spcAft>
                <a:spcPts val="1300"/>
              </a:spcAft>
              <a:buFont typeface="+mj-lt"/>
              <a:buAutoNum type="arabicPeriod"/>
              <a:defRPr b="0">
                <a:latin typeface="+mn-lt"/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B65DC369-2F45-415D-83BA-DB81AD37C2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30823"/>
            <a:ext cx="9937750" cy="48989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accent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Kapiteltitel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976C2FB-380C-48CE-B592-ED86CFFD3055}"/>
              </a:ext>
            </a:extLst>
          </p:cNvPr>
          <p:cNvSpPr/>
          <p:nvPr userDrawn="1"/>
        </p:nvSpPr>
        <p:spPr>
          <a:xfrm>
            <a:off x="11432400" y="-4032"/>
            <a:ext cx="759600" cy="759600"/>
          </a:xfrm>
          <a:prstGeom prst="rect">
            <a:avLst/>
          </a:prstGeom>
          <a:solidFill>
            <a:srgbClr val="AF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201455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1865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92966-A211-4F6E-9170-972BCF45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6" y="1345404"/>
            <a:ext cx="9937751" cy="4928396"/>
          </a:xfrm>
        </p:spPr>
        <p:txBody>
          <a:bodyPr/>
          <a:lstStyle>
            <a:lvl1pPr>
              <a:lnSpc>
                <a:spcPts val="5001"/>
              </a:lnSpc>
              <a:defRPr sz="4601"/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7" name="Textplatzhalter 8">
            <a:extLst>
              <a:ext uri="{FF2B5EF4-FFF2-40B4-BE49-F238E27FC236}">
                <a16:creationId xmlns:a16="http://schemas.microsoft.com/office/drawing/2014/main" id="{B65DC369-2F45-415D-83BA-DB81AD37C20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30823"/>
            <a:ext cx="9937750" cy="48989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accent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Kapiteltitel</a:t>
            </a:r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976C2FB-380C-48CE-B592-ED86CFFD3055}"/>
              </a:ext>
            </a:extLst>
          </p:cNvPr>
          <p:cNvSpPr/>
          <p:nvPr userDrawn="1"/>
        </p:nvSpPr>
        <p:spPr>
          <a:xfrm>
            <a:off x="11432400" y="-4032"/>
            <a:ext cx="759600" cy="759600"/>
          </a:xfrm>
          <a:prstGeom prst="rect">
            <a:avLst/>
          </a:prstGeom>
          <a:solidFill>
            <a:srgbClr val="AF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7122892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45">
          <p15:clr>
            <a:srgbClr val="FBAE40"/>
          </p15:clr>
        </p15:guide>
        <p15:guide id="2" orient="horz" pos="1865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galer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606F8A-E572-436D-81BD-28F99885E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7124" y="1449388"/>
            <a:ext cx="4860927" cy="19796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5" name="Bildplatzhalter 64">
            <a:extLst>
              <a:ext uri="{FF2B5EF4-FFF2-40B4-BE49-F238E27FC236}">
                <a16:creationId xmlns:a16="http://schemas.microsoft.com/office/drawing/2014/main" id="{239FD527-57C1-40B3-9FF1-01DF9CF1DB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6096000" y="3429002"/>
            <a:ext cx="6096000" cy="3428805"/>
          </a:xfrm>
          <a:custGeom>
            <a:avLst/>
            <a:gdLst>
              <a:gd name="connsiteX0" fmla="*/ 0 w 6096000"/>
              <a:gd name="connsiteY0" fmla="*/ 0 h 3428805"/>
              <a:gd name="connsiteX1" fmla="*/ 6096000 w 6096000"/>
              <a:gd name="connsiteY1" fmla="*/ 0 h 3428805"/>
              <a:gd name="connsiteX2" fmla="*/ 6096000 w 6096000"/>
              <a:gd name="connsiteY2" fmla="*/ 3238204 h 3428805"/>
              <a:gd name="connsiteX3" fmla="*/ 5803994 w 6096000"/>
              <a:gd name="connsiteY3" fmla="*/ 3238204 h 3428805"/>
              <a:gd name="connsiteX4" fmla="*/ 5803994 w 6096000"/>
              <a:gd name="connsiteY4" fmla="*/ 3428805 h 3428805"/>
              <a:gd name="connsiteX5" fmla="*/ 5712742 w 6096000"/>
              <a:gd name="connsiteY5" fmla="*/ 3428805 h 3428805"/>
              <a:gd name="connsiteX6" fmla="*/ 5712742 w 6096000"/>
              <a:gd name="connsiteY6" fmla="*/ 3238204 h 3428805"/>
              <a:gd name="connsiteX7" fmla="*/ 5420736 w 6096000"/>
              <a:gd name="connsiteY7" fmla="*/ 3238204 h 3428805"/>
              <a:gd name="connsiteX8" fmla="*/ 5420736 w 6096000"/>
              <a:gd name="connsiteY8" fmla="*/ 3428805 h 3428805"/>
              <a:gd name="connsiteX9" fmla="*/ 5327825 w 6096000"/>
              <a:gd name="connsiteY9" fmla="*/ 3428805 h 3428805"/>
              <a:gd name="connsiteX10" fmla="*/ 5327825 w 6096000"/>
              <a:gd name="connsiteY10" fmla="*/ 3238204 h 3428805"/>
              <a:gd name="connsiteX11" fmla="*/ 5042455 w 6096000"/>
              <a:gd name="connsiteY11" fmla="*/ 3238204 h 3428805"/>
              <a:gd name="connsiteX12" fmla="*/ 5042455 w 6096000"/>
              <a:gd name="connsiteY12" fmla="*/ 3428805 h 3428805"/>
              <a:gd name="connsiteX13" fmla="*/ 4949543 w 6096000"/>
              <a:gd name="connsiteY13" fmla="*/ 3428805 h 3428805"/>
              <a:gd name="connsiteX14" fmla="*/ 4949543 w 6096000"/>
              <a:gd name="connsiteY14" fmla="*/ 3238204 h 3428805"/>
              <a:gd name="connsiteX15" fmla="*/ 4654219 w 6096000"/>
              <a:gd name="connsiteY15" fmla="*/ 3238204 h 3428805"/>
              <a:gd name="connsiteX16" fmla="*/ 4654219 w 6096000"/>
              <a:gd name="connsiteY16" fmla="*/ 3428805 h 3428805"/>
              <a:gd name="connsiteX17" fmla="*/ 4562967 w 6096000"/>
              <a:gd name="connsiteY17" fmla="*/ 3428805 h 3428805"/>
              <a:gd name="connsiteX18" fmla="*/ 4562967 w 6096000"/>
              <a:gd name="connsiteY18" fmla="*/ 3238204 h 3428805"/>
              <a:gd name="connsiteX19" fmla="*/ 4307462 w 6096000"/>
              <a:gd name="connsiteY19" fmla="*/ 3238204 h 3428805"/>
              <a:gd name="connsiteX20" fmla="*/ 4307462 w 6096000"/>
              <a:gd name="connsiteY20" fmla="*/ 3428805 h 3428805"/>
              <a:gd name="connsiteX21" fmla="*/ 0 w 6096000"/>
              <a:gd name="connsiteY21" fmla="*/ 3428805 h 342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6000" h="3428805">
                <a:moveTo>
                  <a:pt x="0" y="0"/>
                </a:moveTo>
                <a:lnTo>
                  <a:pt x="6096000" y="0"/>
                </a:lnTo>
                <a:lnTo>
                  <a:pt x="6096000" y="3238204"/>
                </a:lnTo>
                <a:lnTo>
                  <a:pt x="5803994" y="3238204"/>
                </a:lnTo>
                <a:lnTo>
                  <a:pt x="5803994" y="3428805"/>
                </a:lnTo>
                <a:lnTo>
                  <a:pt x="5712742" y="3428805"/>
                </a:lnTo>
                <a:lnTo>
                  <a:pt x="5712742" y="3238204"/>
                </a:lnTo>
                <a:lnTo>
                  <a:pt x="5420736" y="3238204"/>
                </a:lnTo>
                <a:lnTo>
                  <a:pt x="5420736" y="3428805"/>
                </a:lnTo>
                <a:lnTo>
                  <a:pt x="5327825" y="3428805"/>
                </a:lnTo>
                <a:lnTo>
                  <a:pt x="5327825" y="3238204"/>
                </a:lnTo>
                <a:lnTo>
                  <a:pt x="5042455" y="3238204"/>
                </a:lnTo>
                <a:lnTo>
                  <a:pt x="5042455" y="3428805"/>
                </a:lnTo>
                <a:lnTo>
                  <a:pt x="4949543" y="3428805"/>
                </a:lnTo>
                <a:lnTo>
                  <a:pt x="4949543" y="3238204"/>
                </a:lnTo>
                <a:lnTo>
                  <a:pt x="4654219" y="3238204"/>
                </a:lnTo>
                <a:lnTo>
                  <a:pt x="4654219" y="3428805"/>
                </a:lnTo>
                <a:lnTo>
                  <a:pt x="4562967" y="3428805"/>
                </a:lnTo>
                <a:lnTo>
                  <a:pt x="4562967" y="3238204"/>
                </a:lnTo>
                <a:lnTo>
                  <a:pt x="4307462" y="3238204"/>
                </a:lnTo>
                <a:lnTo>
                  <a:pt x="4307462" y="3428805"/>
                </a:lnTo>
                <a:lnTo>
                  <a:pt x="0" y="34288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81D1973-6A98-4527-9618-0A0FD69F3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5" y="620714"/>
            <a:ext cx="4860926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2FF29405-8C43-472A-AF25-D14F06AE4B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97"/>
            <a:ext cx="6096000" cy="342880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108107DF-F37E-4046-84DC-3F7865C88B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30823"/>
            <a:ext cx="4860926" cy="48989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accent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Kapiteltitel</a:t>
            </a:r>
          </a:p>
        </p:txBody>
      </p:sp>
      <p:sp>
        <p:nvSpPr>
          <p:cNvPr id="42" name="Bildplatzhalter 41">
            <a:extLst>
              <a:ext uri="{FF2B5EF4-FFF2-40B4-BE49-F238E27FC236}">
                <a16:creationId xmlns:a16="http://schemas.microsoft.com/office/drawing/2014/main" id="{480C280D-0004-45BC-B5D8-C98E9CAF1E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3429195"/>
            <a:ext cx="6096000" cy="3428805"/>
          </a:xfrm>
          <a:custGeom>
            <a:avLst/>
            <a:gdLst>
              <a:gd name="connsiteX0" fmla="*/ 0 w 6096000"/>
              <a:gd name="connsiteY0" fmla="*/ 0 h 3428805"/>
              <a:gd name="connsiteX1" fmla="*/ 6096000 w 6096000"/>
              <a:gd name="connsiteY1" fmla="*/ 0 h 3428805"/>
              <a:gd name="connsiteX2" fmla="*/ 6096000 w 6096000"/>
              <a:gd name="connsiteY2" fmla="*/ 3428805 h 3428805"/>
              <a:gd name="connsiteX3" fmla="*/ 1096604 w 6096000"/>
              <a:gd name="connsiteY3" fmla="*/ 3428805 h 3428805"/>
              <a:gd name="connsiteX4" fmla="*/ 1096604 w 6096000"/>
              <a:gd name="connsiteY4" fmla="*/ 3050805 h 3428805"/>
              <a:gd name="connsiteX5" fmla="*/ 0 w 6096000"/>
              <a:gd name="connsiteY5" fmla="*/ 3050805 h 342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3428805">
                <a:moveTo>
                  <a:pt x="0" y="0"/>
                </a:moveTo>
                <a:lnTo>
                  <a:pt x="6096000" y="0"/>
                </a:lnTo>
                <a:lnTo>
                  <a:pt x="6096000" y="3428805"/>
                </a:lnTo>
                <a:lnTo>
                  <a:pt x="1096604" y="3428805"/>
                </a:lnTo>
                <a:lnTo>
                  <a:pt x="1096604" y="3050805"/>
                </a:lnTo>
                <a:lnTo>
                  <a:pt x="0" y="30508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298211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galerie - Titel 2 Zei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606F8A-E572-436D-81BD-28F99885E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7124" y="1952624"/>
            <a:ext cx="4860927" cy="14763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5" name="Bildplatzhalter 64">
            <a:extLst>
              <a:ext uri="{FF2B5EF4-FFF2-40B4-BE49-F238E27FC236}">
                <a16:creationId xmlns:a16="http://schemas.microsoft.com/office/drawing/2014/main" id="{239FD527-57C1-40B3-9FF1-01DF9CF1DB9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6096000" y="3429002"/>
            <a:ext cx="6096000" cy="3428805"/>
          </a:xfrm>
          <a:custGeom>
            <a:avLst/>
            <a:gdLst>
              <a:gd name="connsiteX0" fmla="*/ 0 w 6096000"/>
              <a:gd name="connsiteY0" fmla="*/ 0 h 3428805"/>
              <a:gd name="connsiteX1" fmla="*/ 6096000 w 6096000"/>
              <a:gd name="connsiteY1" fmla="*/ 0 h 3428805"/>
              <a:gd name="connsiteX2" fmla="*/ 6096000 w 6096000"/>
              <a:gd name="connsiteY2" fmla="*/ 3238204 h 3428805"/>
              <a:gd name="connsiteX3" fmla="*/ 5803994 w 6096000"/>
              <a:gd name="connsiteY3" fmla="*/ 3238204 h 3428805"/>
              <a:gd name="connsiteX4" fmla="*/ 5803994 w 6096000"/>
              <a:gd name="connsiteY4" fmla="*/ 3428805 h 3428805"/>
              <a:gd name="connsiteX5" fmla="*/ 5712742 w 6096000"/>
              <a:gd name="connsiteY5" fmla="*/ 3428805 h 3428805"/>
              <a:gd name="connsiteX6" fmla="*/ 5712742 w 6096000"/>
              <a:gd name="connsiteY6" fmla="*/ 3238204 h 3428805"/>
              <a:gd name="connsiteX7" fmla="*/ 5420736 w 6096000"/>
              <a:gd name="connsiteY7" fmla="*/ 3238204 h 3428805"/>
              <a:gd name="connsiteX8" fmla="*/ 5420736 w 6096000"/>
              <a:gd name="connsiteY8" fmla="*/ 3428805 h 3428805"/>
              <a:gd name="connsiteX9" fmla="*/ 5327825 w 6096000"/>
              <a:gd name="connsiteY9" fmla="*/ 3428805 h 3428805"/>
              <a:gd name="connsiteX10" fmla="*/ 5327825 w 6096000"/>
              <a:gd name="connsiteY10" fmla="*/ 3238204 h 3428805"/>
              <a:gd name="connsiteX11" fmla="*/ 5042455 w 6096000"/>
              <a:gd name="connsiteY11" fmla="*/ 3238204 h 3428805"/>
              <a:gd name="connsiteX12" fmla="*/ 5042455 w 6096000"/>
              <a:gd name="connsiteY12" fmla="*/ 3428805 h 3428805"/>
              <a:gd name="connsiteX13" fmla="*/ 4949543 w 6096000"/>
              <a:gd name="connsiteY13" fmla="*/ 3428805 h 3428805"/>
              <a:gd name="connsiteX14" fmla="*/ 4949543 w 6096000"/>
              <a:gd name="connsiteY14" fmla="*/ 3238204 h 3428805"/>
              <a:gd name="connsiteX15" fmla="*/ 4654219 w 6096000"/>
              <a:gd name="connsiteY15" fmla="*/ 3238204 h 3428805"/>
              <a:gd name="connsiteX16" fmla="*/ 4654219 w 6096000"/>
              <a:gd name="connsiteY16" fmla="*/ 3428805 h 3428805"/>
              <a:gd name="connsiteX17" fmla="*/ 4562967 w 6096000"/>
              <a:gd name="connsiteY17" fmla="*/ 3428805 h 3428805"/>
              <a:gd name="connsiteX18" fmla="*/ 4562967 w 6096000"/>
              <a:gd name="connsiteY18" fmla="*/ 3238204 h 3428805"/>
              <a:gd name="connsiteX19" fmla="*/ 4307462 w 6096000"/>
              <a:gd name="connsiteY19" fmla="*/ 3238204 h 3428805"/>
              <a:gd name="connsiteX20" fmla="*/ 4307462 w 6096000"/>
              <a:gd name="connsiteY20" fmla="*/ 3428805 h 3428805"/>
              <a:gd name="connsiteX21" fmla="*/ 0 w 6096000"/>
              <a:gd name="connsiteY21" fmla="*/ 3428805 h 342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6000" h="3428805">
                <a:moveTo>
                  <a:pt x="0" y="0"/>
                </a:moveTo>
                <a:lnTo>
                  <a:pt x="6096000" y="0"/>
                </a:lnTo>
                <a:lnTo>
                  <a:pt x="6096000" y="3238204"/>
                </a:lnTo>
                <a:lnTo>
                  <a:pt x="5803994" y="3238204"/>
                </a:lnTo>
                <a:lnTo>
                  <a:pt x="5803994" y="3428805"/>
                </a:lnTo>
                <a:lnTo>
                  <a:pt x="5712742" y="3428805"/>
                </a:lnTo>
                <a:lnTo>
                  <a:pt x="5712742" y="3238204"/>
                </a:lnTo>
                <a:lnTo>
                  <a:pt x="5420736" y="3238204"/>
                </a:lnTo>
                <a:lnTo>
                  <a:pt x="5420736" y="3428805"/>
                </a:lnTo>
                <a:lnTo>
                  <a:pt x="5327825" y="3428805"/>
                </a:lnTo>
                <a:lnTo>
                  <a:pt x="5327825" y="3238204"/>
                </a:lnTo>
                <a:lnTo>
                  <a:pt x="5042455" y="3238204"/>
                </a:lnTo>
                <a:lnTo>
                  <a:pt x="5042455" y="3428805"/>
                </a:lnTo>
                <a:lnTo>
                  <a:pt x="4949543" y="3428805"/>
                </a:lnTo>
                <a:lnTo>
                  <a:pt x="4949543" y="3238204"/>
                </a:lnTo>
                <a:lnTo>
                  <a:pt x="4654219" y="3238204"/>
                </a:lnTo>
                <a:lnTo>
                  <a:pt x="4654219" y="3428805"/>
                </a:lnTo>
                <a:lnTo>
                  <a:pt x="4562967" y="3428805"/>
                </a:lnTo>
                <a:lnTo>
                  <a:pt x="4562967" y="3238204"/>
                </a:lnTo>
                <a:lnTo>
                  <a:pt x="4307462" y="3238204"/>
                </a:lnTo>
                <a:lnTo>
                  <a:pt x="4307462" y="3428805"/>
                </a:lnTo>
                <a:lnTo>
                  <a:pt x="0" y="34288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F81D1973-6A98-4527-9618-0A0FD69F3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5" y="620714"/>
            <a:ext cx="4860926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2FF29405-8C43-472A-AF25-D14F06AE4BD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197"/>
            <a:ext cx="6096000" cy="342880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108107DF-F37E-4046-84DC-3F7865C88B6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30823"/>
            <a:ext cx="4860926" cy="48989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accent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Kapiteltitel</a:t>
            </a:r>
          </a:p>
        </p:txBody>
      </p:sp>
      <p:sp>
        <p:nvSpPr>
          <p:cNvPr id="42" name="Bildplatzhalter 41">
            <a:extLst>
              <a:ext uri="{FF2B5EF4-FFF2-40B4-BE49-F238E27FC236}">
                <a16:creationId xmlns:a16="http://schemas.microsoft.com/office/drawing/2014/main" id="{480C280D-0004-45BC-B5D8-C98E9CAF1E9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 bwMode="gray">
          <a:xfrm>
            <a:off x="0" y="3429195"/>
            <a:ext cx="6096000" cy="3428805"/>
          </a:xfrm>
          <a:custGeom>
            <a:avLst/>
            <a:gdLst>
              <a:gd name="connsiteX0" fmla="*/ 0 w 6096000"/>
              <a:gd name="connsiteY0" fmla="*/ 0 h 3428805"/>
              <a:gd name="connsiteX1" fmla="*/ 6096000 w 6096000"/>
              <a:gd name="connsiteY1" fmla="*/ 0 h 3428805"/>
              <a:gd name="connsiteX2" fmla="*/ 6096000 w 6096000"/>
              <a:gd name="connsiteY2" fmla="*/ 3428805 h 3428805"/>
              <a:gd name="connsiteX3" fmla="*/ 1096604 w 6096000"/>
              <a:gd name="connsiteY3" fmla="*/ 3428805 h 3428805"/>
              <a:gd name="connsiteX4" fmla="*/ 1096604 w 6096000"/>
              <a:gd name="connsiteY4" fmla="*/ 3050805 h 3428805"/>
              <a:gd name="connsiteX5" fmla="*/ 0 w 6096000"/>
              <a:gd name="connsiteY5" fmla="*/ 3050805 h 342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3428805">
                <a:moveTo>
                  <a:pt x="0" y="0"/>
                </a:moveTo>
                <a:lnTo>
                  <a:pt x="6096000" y="0"/>
                </a:lnTo>
                <a:lnTo>
                  <a:pt x="6096000" y="3428805"/>
                </a:lnTo>
                <a:lnTo>
                  <a:pt x="1096604" y="3428805"/>
                </a:lnTo>
                <a:lnTo>
                  <a:pt x="1096604" y="3050805"/>
                </a:lnTo>
                <a:lnTo>
                  <a:pt x="0" y="30508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6334448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-Bild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92966-A211-4F6E-9170-972BCF45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1449388"/>
            <a:ext cx="5653088" cy="81438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606F8A-E572-436D-81BD-28F99885E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2" y="2263776"/>
            <a:ext cx="5653088" cy="26415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1F6AF1D-D928-4ABD-88CD-82EB2EE8BC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03950" y="1522413"/>
            <a:ext cx="5988050" cy="3370262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9C3F9FEE-F0C9-44EE-9923-7582967978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30823"/>
            <a:ext cx="9937750" cy="48989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accent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Kapiteltitel</a:t>
            </a:r>
          </a:p>
        </p:txBody>
      </p:sp>
    </p:spTree>
    <p:extLst>
      <p:ext uri="{BB962C8B-B14F-4D97-AF65-F5344CB8AC3E}">
        <p14:creationId xmlns:p14="http://schemas.microsoft.com/office/powerpoint/2010/main" val="1260430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BAE40"/>
          </p15:clr>
        </p15:guide>
        <p15:guide id="2" orient="horz" pos="3090">
          <p15:clr>
            <a:srgbClr val="FBAE40"/>
          </p15:clr>
        </p15:guide>
        <p15:guide id="3" pos="21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-Text-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92966-A211-4F6E-9170-972BCF45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3952" y="1449388"/>
            <a:ext cx="5653088" cy="814389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606F8A-E572-436D-81BD-28F99885E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03950" y="2263776"/>
            <a:ext cx="5653088" cy="264159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8" name="Bildplatzhalter 7">
            <a:extLst>
              <a:ext uri="{FF2B5EF4-FFF2-40B4-BE49-F238E27FC236}">
                <a16:creationId xmlns:a16="http://schemas.microsoft.com/office/drawing/2014/main" id="{B1F6AF1D-D928-4ABD-88CD-82EB2EE8BCE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" y="1522413"/>
            <a:ext cx="5988050" cy="3370262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0936154E-7BF6-43DB-B81C-DE6A1BBF40D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30823"/>
            <a:ext cx="9937750" cy="48989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accent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Kapiteltitel</a:t>
            </a:r>
          </a:p>
        </p:txBody>
      </p:sp>
    </p:spTree>
    <p:extLst>
      <p:ext uri="{BB962C8B-B14F-4D97-AF65-F5344CB8AC3E}">
        <p14:creationId xmlns:p14="http://schemas.microsoft.com/office/powerpoint/2010/main" val="5608405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958">
          <p15:clr>
            <a:srgbClr val="FBAE40"/>
          </p15:clr>
        </p15:guide>
        <p15:guide id="2" orient="horz" pos="3090">
          <p15:clr>
            <a:srgbClr val="FBAE40"/>
          </p15:clr>
        </p15:guide>
        <p15:guide id="3" pos="747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äsentationstitelfolie mit Bild 1/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1D5B847A-12BF-49EC-86AA-1BAA459555F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"/>
            <a:ext cx="12192000" cy="3428999"/>
          </a:xfrm>
          <a:custGeom>
            <a:avLst/>
            <a:gdLst>
              <a:gd name="connsiteX0" fmla="*/ 10678327 w 12192000"/>
              <a:gd name="connsiteY0" fmla="*/ 760173 h 3428999"/>
              <a:gd name="connsiteX1" fmla="*/ 10678327 w 12192000"/>
              <a:gd name="connsiteY1" fmla="*/ 1519773 h 3428999"/>
              <a:gd name="connsiteX2" fmla="*/ 11437927 w 12192000"/>
              <a:gd name="connsiteY2" fmla="*/ 1519773 h 3428999"/>
              <a:gd name="connsiteX3" fmla="*/ 11437927 w 12192000"/>
              <a:gd name="connsiteY3" fmla="*/ 760173 h 3428999"/>
              <a:gd name="connsiteX4" fmla="*/ 0 w 12192000"/>
              <a:gd name="connsiteY4" fmla="*/ 0 h 3428999"/>
              <a:gd name="connsiteX5" fmla="*/ 12192000 w 12192000"/>
              <a:gd name="connsiteY5" fmla="*/ 0 h 3428999"/>
              <a:gd name="connsiteX6" fmla="*/ 12192000 w 12192000"/>
              <a:gd name="connsiteY6" fmla="*/ 1519773 h 3428999"/>
              <a:gd name="connsiteX7" fmla="*/ 11447252 w 12192000"/>
              <a:gd name="connsiteY7" fmla="*/ 1519773 h 3428999"/>
              <a:gd name="connsiteX8" fmla="*/ 11447252 w 12192000"/>
              <a:gd name="connsiteY8" fmla="*/ 2279373 h 3428999"/>
              <a:gd name="connsiteX9" fmla="*/ 12192000 w 12192000"/>
              <a:gd name="connsiteY9" fmla="*/ 2279373 h 3428999"/>
              <a:gd name="connsiteX10" fmla="*/ 12192000 w 12192000"/>
              <a:gd name="connsiteY10" fmla="*/ 3428999 h 3428999"/>
              <a:gd name="connsiteX11" fmla="*/ 0 w 12192000"/>
              <a:gd name="connsiteY11" fmla="*/ 3428999 h 3428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3428999">
                <a:moveTo>
                  <a:pt x="10678327" y="760173"/>
                </a:moveTo>
                <a:lnTo>
                  <a:pt x="10678327" y="1519773"/>
                </a:lnTo>
                <a:lnTo>
                  <a:pt x="11437927" y="1519773"/>
                </a:lnTo>
                <a:lnTo>
                  <a:pt x="11437927" y="76017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1519773"/>
                </a:lnTo>
                <a:lnTo>
                  <a:pt x="11447252" y="1519773"/>
                </a:lnTo>
                <a:lnTo>
                  <a:pt x="11447252" y="2279373"/>
                </a:lnTo>
                <a:lnTo>
                  <a:pt x="12192000" y="2279373"/>
                </a:lnTo>
                <a:lnTo>
                  <a:pt x="12192000" y="3428999"/>
                </a:lnTo>
                <a:lnTo>
                  <a:pt x="0" y="34289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1F5C175-5CDD-4119-8E88-D19A21B9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2" y="3716339"/>
            <a:ext cx="10729913" cy="1739581"/>
          </a:xfrm>
        </p:spPr>
        <p:txBody>
          <a:bodyPr anchor="t"/>
          <a:lstStyle>
            <a:lvl1pPr algn="l">
              <a:lnSpc>
                <a:spcPts val="6601"/>
              </a:lnSpc>
              <a:defRPr sz="6601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D95983-37AF-4025-91FE-CAC128DFA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2" y="5504400"/>
            <a:ext cx="9398000" cy="366164"/>
          </a:xfrm>
        </p:spPr>
        <p:txBody>
          <a:bodyPr/>
          <a:lstStyle>
            <a:lvl1pPr marL="0" indent="0" algn="l">
              <a:buNone/>
              <a:defRPr sz="2250" b="0">
                <a:solidFill>
                  <a:schemeClr val="tx1"/>
                </a:solidFill>
                <a:latin typeface="+mj-lt"/>
              </a:defRPr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  <a:endParaRPr lang="de-CH" noProof="0"/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635A395D-E40C-4C10-8909-32BF569BAFA7}"/>
              </a:ext>
            </a:extLst>
          </p:cNvPr>
          <p:cNvSpPr/>
          <p:nvPr userDrawn="1"/>
        </p:nvSpPr>
        <p:spPr>
          <a:xfrm>
            <a:off x="11443551" y="1519775"/>
            <a:ext cx="759600" cy="75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6" name="Rechteck 5">
            <a:extLst>
              <a:ext uri="{FF2B5EF4-FFF2-40B4-BE49-F238E27FC236}">
                <a16:creationId xmlns:a16="http://schemas.microsoft.com/office/drawing/2014/main" id="{66331995-2654-4624-97FF-D6783B8A1535}"/>
              </a:ext>
            </a:extLst>
          </p:cNvPr>
          <p:cNvSpPr/>
          <p:nvPr userDrawn="1"/>
        </p:nvSpPr>
        <p:spPr>
          <a:xfrm>
            <a:off x="10673653" y="760175"/>
            <a:ext cx="769898" cy="759600"/>
          </a:xfrm>
          <a:prstGeom prst="rect">
            <a:avLst/>
          </a:prstGeom>
          <a:solidFill>
            <a:srgbClr val="AF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" name="Grafik 6" descr="SRG_SSR02.gif">
            <a:extLst>
              <a:ext uri="{FF2B5EF4-FFF2-40B4-BE49-F238E27FC236}">
                <a16:creationId xmlns:a16="http://schemas.microsoft.com/office/drawing/2014/main" id="{959B915E-8B51-4C9D-8D4E-FC7BCB458A4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4000"/>
            <a:ext cx="1462137" cy="504000"/>
          </a:xfrm>
          <a:prstGeom prst="rect">
            <a:avLst/>
          </a:prstGeom>
        </p:spPr>
      </p:pic>
      <p:grpSp>
        <p:nvGrpSpPr>
          <p:cNvPr id="8" name="Group 4">
            <a:extLst>
              <a:ext uri="{FF2B5EF4-FFF2-40B4-BE49-F238E27FC236}">
                <a16:creationId xmlns:a16="http://schemas.microsoft.com/office/drawing/2014/main" id="{E77B7251-A614-4545-B816-D2CE63EE7EE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829780" y="6607310"/>
            <a:ext cx="2362220" cy="252000"/>
            <a:chOff x="797" y="4090"/>
            <a:chExt cx="1078" cy="115"/>
          </a:xfrm>
        </p:grpSpPr>
        <p:sp>
          <p:nvSpPr>
            <p:cNvPr id="10" name="AutoShape 3">
              <a:extLst>
                <a:ext uri="{FF2B5EF4-FFF2-40B4-BE49-F238E27FC236}">
                  <a16:creationId xmlns:a16="http://schemas.microsoft.com/office/drawing/2014/main" id="{C625937D-61DB-4BBF-AACC-AC769367B6A2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97" y="4090"/>
              <a:ext cx="107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" name="Rectangle 5">
              <a:extLst>
                <a:ext uri="{FF2B5EF4-FFF2-40B4-BE49-F238E27FC236}">
                  <a16:creationId xmlns:a16="http://schemas.microsoft.com/office/drawing/2014/main" id="{A555ECF8-15BA-4EE3-83E3-981E203866E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7" y="4090"/>
              <a:ext cx="154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" name="Freeform 6">
              <a:extLst>
                <a:ext uri="{FF2B5EF4-FFF2-40B4-BE49-F238E27FC236}">
                  <a16:creationId xmlns:a16="http://schemas.microsoft.com/office/drawing/2014/main" id="{B50C938B-0E8E-4515-B2FC-37D4593EE1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7" y="4120"/>
              <a:ext cx="46" cy="55"/>
            </a:xfrm>
            <a:custGeom>
              <a:avLst/>
              <a:gdLst>
                <a:gd name="T0" fmla="*/ 165 w 375"/>
                <a:gd name="T1" fmla="*/ 220 h 455"/>
                <a:gd name="T2" fmla="*/ 158 w 375"/>
                <a:gd name="T3" fmla="*/ 250 h 455"/>
                <a:gd name="T4" fmla="*/ 155 w 375"/>
                <a:gd name="T5" fmla="*/ 266 h 455"/>
                <a:gd name="T6" fmla="*/ 162 w 375"/>
                <a:gd name="T7" fmla="*/ 287 h 455"/>
                <a:gd name="T8" fmla="*/ 247 w 375"/>
                <a:gd name="T9" fmla="*/ 438 h 455"/>
                <a:gd name="T10" fmla="*/ 276 w 375"/>
                <a:gd name="T11" fmla="*/ 455 h 455"/>
                <a:gd name="T12" fmla="*/ 353 w 375"/>
                <a:gd name="T13" fmla="*/ 455 h 455"/>
                <a:gd name="T14" fmla="*/ 364 w 375"/>
                <a:gd name="T15" fmla="*/ 431 h 455"/>
                <a:gd name="T16" fmla="*/ 261 w 375"/>
                <a:gd name="T17" fmla="*/ 260 h 455"/>
                <a:gd name="T18" fmla="*/ 334 w 375"/>
                <a:gd name="T19" fmla="*/ 138 h 455"/>
                <a:gd name="T20" fmla="*/ 176 w 375"/>
                <a:gd name="T21" fmla="*/ 0 h 455"/>
                <a:gd name="T22" fmla="*/ 18 w 375"/>
                <a:gd name="T23" fmla="*/ 0 h 455"/>
                <a:gd name="T24" fmla="*/ 0 w 375"/>
                <a:gd name="T25" fmla="*/ 20 h 455"/>
                <a:gd name="T26" fmla="*/ 0 w 375"/>
                <a:gd name="T27" fmla="*/ 436 h 455"/>
                <a:gd name="T28" fmla="*/ 18 w 375"/>
                <a:gd name="T29" fmla="*/ 455 h 455"/>
                <a:gd name="T30" fmla="*/ 83 w 375"/>
                <a:gd name="T31" fmla="*/ 455 h 455"/>
                <a:gd name="T32" fmla="*/ 102 w 375"/>
                <a:gd name="T33" fmla="*/ 436 h 455"/>
                <a:gd name="T34" fmla="*/ 102 w 375"/>
                <a:gd name="T35" fmla="*/ 84 h 455"/>
                <a:gd name="T36" fmla="*/ 169 w 375"/>
                <a:gd name="T37" fmla="*/ 84 h 455"/>
                <a:gd name="T38" fmla="*/ 232 w 375"/>
                <a:gd name="T39" fmla="*/ 140 h 455"/>
                <a:gd name="T40" fmla="*/ 199 w 375"/>
                <a:gd name="T41" fmla="*/ 194 h 455"/>
                <a:gd name="T42" fmla="*/ 165 w 375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5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8"/>
                    <a:pt x="155" y="263"/>
                    <a:pt x="155" y="266"/>
                  </a:cubicBezTo>
                  <a:cubicBezTo>
                    <a:pt x="155" y="273"/>
                    <a:pt x="158" y="279"/>
                    <a:pt x="162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59" y="455"/>
                    <a:pt x="276" y="455"/>
                  </a:cubicBezTo>
                  <a:cubicBezTo>
                    <a:pt x="353" y="455"/>
                    <a:pt x="353" y="455"/>
                    <a:pt x="353" y="455"/>
                  </a:cubicBezTo>
                  <a:cubicBezTo>
                    <a:pt x="363" y="455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4" y="207"/>
                    <a:pt x="334" y="138"/>
                  </a:cubicBezTo>
                  <a:cubicBezTo>
                    <a:pt x="334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3"/>
                    <a:pt x="165" y="2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980451AD-5D2B-4460-AC0D-33976563AB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" y="4120"/>
              <a:ext cx="39" cy="55"/>
            </a:xfrm>
            <a:custGeom>
              <a:avLst/>
              <a:gdLst>
                <a:gd name="T0" fmla="*/ 10 w 331"/>
                <a:gd name="T1" fmla="*/ 386 h 463"/>
                <a:gd name="T2" fmla="*/ 1 w 331"/>
                <a:gd name="T3" fmla="*/ 441 h 463"/>
                <a:gd name="T4" fmla="*/ 14 w 331"/>
                <a:gd name="T5" fmla="*/ 457 h 463"/>
                <a:gd name="T6" fmla="*/ 136 w 331"/>
                <a:gd name="T7" fmla="*/ 463 h 463"/>
                <a:gd name="T8" fmla="*/ 331 w 331"/>
                <a:gd name="T9" fmla="*/ 322 h 463"/>
                <a:gd name="T10" fmla="*/ 211 w 331"/>
                <a:gd name="T11" fmla="*/ 191 h 463"/>
                <a:gd name="T12" fmla="*/ 159 w 331"/>
                <a:gd name="T13" fmla="*/ 177 h 463"/>
                <a:gd name="T14" fmla="*/ 107 w 331"/>
                <a:gd name="T15" fmla="*/ 130 h 463"/>
                <a:gd name="T16" fmla="*/ 173 w 331"/>
                <a:gd name="T17" fmla="*/ 86 h 463"/>
                <a:gd name="T18" fmla="*/ 279 w 331"/>
                <a:gd name="T19" fmla="*/ 91 h 463"/>
                <a:gd name="T20" fmla="*/ 306 w 331"/>
                <a:gd name="T21" fmla="*/ 75 h 463"/>
                <a:gd name="T22" fmla="*/ 314 w 331"/>
                <a:gd name="T23" fmla="*/ 22 h 463"/>
                <a:gd name="T24" fmla="*/ 301 w 331"/>
                <a:gd name="T25" fmla="*/ 6 h 463"/>
                <a:gd name="T26" fmla="*/ 178 w 331"/>
                <a:gd name="T27" fmla="*/ 0 h 463"/>
                <a:gd name="T28" fmla="*/ 5 w 331"/>
                <a:gd name="T29" fmla="*/ 131 h 463"/>
                <a:gd name="T30" fmla="*/ 113 w 331"/>
                <a:gd name="T31" fmla="*/ 265 h 463"/>
                <a:gd name="T32" fmla="*/ 166 w 331"/>
                <a:gd name="T33" fmla="*/ 278 h 463"/>
                <a:gd name="T34" fmla="*/ 227 w 331"/>
                <a:gd name="T35" fmla="*/ 329 h 463"/>
                <a:gd name="T36" fmla="*/ 135 w 331"/>
                <a:gd name="T37" fmla="*/ 376 h 463"/>
                <a:gd name="T38" fmla="*/ 36 w 331"/>
                <a:gd name="T39" fmla="*/ 370 h 463"/>
                <a:gd name="T40" fmla="*/ 10 w 331"/>
                <a:gd name="T41" fmla="*/ 386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3">
                  <a:moveTo>
                    <a:pt x="10" y="386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5" y="460"/>
                    <a:pt x="86" y="463"/>
                    <a:pt x="136" y="463"/>
                  </a:cubicBezTo>
                  <a:cubicBezTo>
                    <a:pt x="249" y="463"/>
                    <a:pt x="331" y="427"/>
                    <a:pt x="331" y="322"/>
                  </a:cubicBezTo>
                  <a:cubicBezTo>
                    <a:pt x="331" y="260"/>
                    <a:pt x="304" y="214"/>
                    <a:pt x="211" y="191"/>
                  </a:cubicBezTo>
                  <a:cubicBezTo>
                    <a:pt x="159" y="177"/>
                    <a:pt x="159" y="177"/>
                    <a:pt x="159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79" y="91"/>
                  </a:cubicBezTo>
                  <a:cubicBezTo>
                    <a:pt x="298" y="93"/>
                    <a:pt x="303" y="91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5" y="11"/>
                    <a:pt x="310" y="7"/>
                    <a:pt x="301" y="6"/>
                  </a:cubicBezTo>
                  <a:cubicBezTo>
                    <a:pt x="281" y="3"/>
                    <a:pt x="236" y="0"/>
                    <a:pt x="178" y="0"/>
                  </a:cubicBezTo>
                  <a:cubicBezTo>
                    <a:pt x="61" y="0"/>
                    <a:pt x="5" y="50"/>
                    <a:pt x="5" y="131"/>
                  </a:cubicBezTo>
                  <a:cubicBezTo>
                    <a:pt x="5" y="204"/>
                    <a:pt x="44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89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1"/>
                    <a:pt x="36" y="370"/>
                  </a:cubicBezTo>
                  <a:cubicBezTo>
                    <a:pt x="18" y="369"/>
                    <a:pt x="12" y="371"/>
                    <a:pt x="10" y="3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62F6DCAA-5F48-4337-BB56-723B1A33AF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8" y="4120"/>
              <a:ext cx="12" cy="55"/>
            </a:xfrm>
            <a:custGeom>
              <a:avLst/>
              <a:gdLst>
                <a:gd name="T0" fmla="*/ 0 w 101"/>
                <a:gd name="T1" fmla="*/ 436 h 455"/>
                <a:gd name="T2" fmla="*/ 18 w 101"/>
                <a:gd name="T3" fmla="*/ 455 h 455"/>
                <a:gd name="T4" fmla="*/ 83 w 101"/>
                <a:gd name="T5" fmla="*/ 455 h 455"/>
                <a:gd name="T6" fmla="*/ 101 w 101"/>
                <a:gd name="T7" fmla="*/ 436 h 455"/>
                <a:gd name="T8" fmla="*/ 101 w 101"/>
                <a:gd name="T9" fmla="*/ 20 h 455"/>
                <a:gd name="T10" fmla="*/ 83 w 101"/>
                <a:gd name="T11" fmla="*/ 0 h 455"/>
                <a:gd name="T12" fmla="*/ 18 w 101"/>
                <a:gd name="T13" fmla="*/ 0 h 455"/>
                <a:gd name="T14" fmla="*/ 0 w 101"/>
                <a:gd name="T15" fmla="*/ 20 h 455"/>
                <a:gd name="T16" fmla="*/ 0 w 101"/>
                <a:gd name="T17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455">
                  <a:moveTo>
                    <a:pt x="0" y="436"/>
                  </a:move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1" y="450"/>
                    <a:pt x="101" y="436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5"/>
                    <a:pt x="97" y="0"/>
                    <a:pt x="8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lnTo>
                    <a:pt x="0" y="4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254767C9-428B-4535-B9D7-C6C8DBD435D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06" y="4090"/>
              <a:ext cx="178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3CF0FAF9-DF60-4909-B8E8-E505E962C9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" y="4120"/>
              <a:ext cx="45" cy="55"/>
            </a:xfrm>
            <a:custGeom>
              <a:avLst/>
              <a:gdLst>
                <a:gd name="T0" fmla="*/ 165 w 375"/>
                <a:gd name="T1" fmla="*/ 220 h 455"/>
                <a:gd name="T2" fmla="*/ 158 w 375"/>
                <a:gd name="T3" fmla="*/ 250 h 455"/>
                <a:gd name="T4" fmla="*/ 155 w 375"/>
                <a:gd name="T5" fmla="*/ 266 h 455"/>
                <a:gd name="T6" fmla="*/ 163 w 375"/>
                <a:gd name="T7" fmla="*/ 287 h 455"/>
                <a:gd name="T8" fmla="*/ 247 w 375"/>
                <a:gd name="T9" fmla="*/ 438 h 455"/>
                <a:gd name="T10" fmla="*/ 276 w 375"/>
                <a:gd name="T11" fmla="*/ 455 h 455"/>
                <a:gd name="T12" fmla="*/ 354 w 375"/>
                <a:gd name="T13" fmla="*/ 455 h 455"/>
                <a:gd name="T14" fmla="*/ 364 w 375"/>
                <a:gd name="T15" fmla="*/ 431 h 455"/>
                <a:gd name="T16" fmla="*/ 261 w 375"/>
                <a:gd name="T17" fmla="*/ 260 h 455"/>
                <a:gd name="T18" fmla="*/ 335 w 375"/>
                <a:gd name="T19" fmla="*/ 138 h 455"/>
                <a:gd name="T20" fmla="*/ 176 w 375"/>
                <a:gd name="T21" fmla="*/ 0 h 455"/>
                <a:gd name="T22" fmla="*/ 18 w 375"/>
                <a:gd name="T23" fmla="*/ 0 h 455"/>
                <a:gd name="T24" fmla="*/ 0 w 375"/>
                <a:gd name="T25" fmla="*/ 20 h 455"/>
                <a:gd name="T26" fmla="*/ 0 w 375"/>
                <a:gd name="T27" fmla="*/ 436 h 455"/>
                <a:gd name="T28" fmla="*/ 18 w 375"/>
                <a:gd name="T29" fmla="*/ 455 h 455"/>
                <a:gd name="T30" fmla="*/ 83 w 375"/>
                <a:gd name="T31" fmla="*/ 455 h 455"/>
                <a:gd name="T32" fmla="*/ 102 w 375"/>
                <a:gd name="T33" fmla="*/ 436 h 455"/>
                <a:gd name="T34" fmla="*/ 102 w 375"/>
                <a:gd name="T35" fmla="*/ 84 h 455"/>
                <a:gd name="T36" fmla="*/ 169 w 375"/>
                <a:gd name="T37" fmla="*/ 84 h 455"/>
                <a:gd name="T38" fmla="*/ 232 w 375"/>
                <a:gd name="T39" fmla="*/ 140 h 455"/>
                <a:gd name="T40" fmla="*/ 199 w 375"/>
                <a:gd name="T41" fmla="*/ 194 h 455"/>
                <a:gd name="T42" fmla="*/ 165 w 375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5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8"/>
                    <a:pt x="155" y="263"/>
                    <a:pt x="155" y="266"/>
                  </a:cubicBezTo>
                  <a:cubicBezTo>
                    <a:pt x="155" y="273"/>
                    <a:pt x="158" y="279"/>
                    <a:pt x="163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59" y="455"/>
                    <a:pt x="276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3" y="455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3"/>
                    <a:pt x="165" y="2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28FC3BD9-818B-489D-A0F6-230EF15FDC2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4" y="4120"/>
              <a:ext cx="45" cy="55"/>
            </a:xfrm>
            <a:custGeom>
              <a:avLst/>
              <a:gdLst>
                <a:gd name="T0" fmla="*/ 166 w 376"/>
                <a:gd name="T1" fmla="*/ 220 h 455"/>
                <a:gd name="T2" fmla="*/ 159 w 376"/>
                <a:gd name="T3" fmla="*/ 250 h 455"/>
                <a:gd name="T4" fmla="*/ 156 w 376"/>
                <a:gd name="T5" fmla="*/ 266 h 455"/>
                <a:gd name="T6" fmla="*/ 163 w 376"/>
                <a:gd name="T7" fmla="*/ 287 h 455"/>
                <a:gd name="T8" fmla="*/ 247 w 376"/>
                <a:gd name="T9" fmla="*/ 438 h 455"/>
                <a:gd name="T10" fmla="*/ 277 w 376"/>
                <a:gd name="T11" fmla="*/ 455 h 455"/>
                <a:gd name="T12" fmla="*/ 354 w 376"/>
                <a:gd name="T13" fmla="*/ 455 h 455"/>
                <a:gd name="T14" fmla="*/ 365 w 376"/>
                <a:gd name="T15" fmla="*/ 431 h 455"/>
                <a:gd name="T16" fmla="*/ 261 w 376"/>
                <a:gd name="T17" fmla="*/ 260 h 455"/>
                <a:gd name="T18" fmla="*/ 335 w 376"/>
                <a:gd name="T19" fmla="*/ 138 h 455"/>
                <a:gd name="T20" fmla="*/ 176 w 376"/>
                <a:gd name="T21" fmla="*/ 0 h 455"/>
                <a:gd name="T22" fmla="*/ 18 w 376"/>
                <a:gd name="T23" fmla="*/ 0 h 455"/>
                <a:gd name="T24" fmla="*/ 0 w 376"/>
                <a:gd name="T25" fmla="*/ 20 h 455"/>
                <a:gd name="T26" fmla="*/ 0 w 376"/>
                <a:gd name="T27" fmla="*/ 436 h 455"/>
                <a:gd name="T28" fmla="*/ 18 w 376"/>
                <a:gd name="T29" fmla="*/ 455 h 455"/>
                <a:gd name="T30" fmla="*/ 83 w 376"/>
                <a:gd name="T31" fmla="*/ 455 h 455"/>
                <a:gd name="T32" fmla="*/ 102 w 376"/>
                <a:gd name="T33" fmla="*/ 436 h 455"/>
                <a:gd name="T34" fmla="*/ 102 w 376"/>
                <a:gd name="T35" fmla="*/ 84 h 455"/>
                <a:gd name="T36" fmla="*/ 169 w 376"/>
                <a:gd name="T37" fmla="*/ 84 h 455"/>
                <a:gd name="T38" fmla="*/ 232 w 376"/>
                <a:gd name="T39" fmla="*/ 140 h 455"/>
                <a:gd name="T40" fmla="*/ 200 w 376"/>
                <a:gd name="T41" fmla="*/ 194 h 455"/>
                <a:gd name="T42" fmla="*/ 166 w 376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455">
                  <a:moveTo>
                    <a:pt x="166" y="220"/>
                  </a:moveTo>
                  <a:cubicBezTo>
                    <a:pt x="159" y="250"/>
                    <a:pt x="159" y="250"/>
                    <a:pt x="159" y="250"/>
                  </a:cubicBezTo>
                  <a:cubicBezTo>
                    <a:pt x="156" y="258"/>
                    <a:pt x="156" y="263"/>
                    <a:pt x="156" y="266"/>
                  </a:cubicBezTo>
                  <a:cubicBezTo>
                    <a:pt x="156" y="273"/>
                    <a:pt x="158" y="279"/>
                    <a:pt x="163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60" y="455"/>
                    <a:pt x="277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4" y="455"/>
                    <a:pt x="376" y="449"/>
                    <a:pt x="365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8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2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200" y="194"/>
                  </a:cubicBezTo>
                  <a:cubicBezTo>
                    <a:pt x="179" y="203"/>
                    <a:pt x="172" y="193"/>
                    <a:pt x="166" y="2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8FFC1074-ABFF-4113-8B6F-F8DB1C74DB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1" y="4120"/>
              <a:ext cx="46" cy="55"/>
            </a:xfrm>
            <a:custGeom>
              <a:avLst/>
              <a:gdLst>
                <a:gd name="T0" fmla="*/ 139 w 380"/>
                <a:gd name="T1" fmla="*/ 436 h 455"/>
                <a:gd name="T2" fmla="*/ 158 w 380"/>
                <a:gd name="T3" fmla="*/ 455 h 455"/>
                <a:gd name="T4" fmla="*/ 223 w 380"/>
                <a:gd name="T5" fmla="*/ 455 h 455"/>
                <a:gd name="T6" fmla="*/ 241 w 380"/>
                <a:gd name="T7" fmla="*/ 436 h 455"/>
                <a:gd name="T8" fmla="*/ 241 w 380"/>
                <a:gd name="T9" fmla="*/ 86 h 455"/>
                <a:gd name="T10" fmla="*/ 361 w 380"/>
                <a:gd name="T11" fmla="*/ 86 h 455"/>
                <a:gd name="T12" fmla="*/ 380 w 380"/>
                <a:gd name="T13" fmla="*/ 67 h 455"/>
                <a:gd name="T14" fmla="*/ 380 w 380"/>
                <a:gd name="T15" fmla="*/ 20 h 455"/>
                <a:gd name="T16" fmla="*/ 361 w 380"/>
                <a:gd name="T17" fmla="*/ 0 h 455"/>
                <a:gd name="T18" fmla="*/ 19 w 380"/>
                <a:gd name="T19" fmla="*/ 0 h 455"/>
                <a:gd name="T20" fmla="*/ 0 w 380"/>
                <a:gd name="T21" fmla="*/ 20 h 455"/>
                <a:gd name="T22" fmla="*/ 0 w 380"/>
                <a:gd name="T23" fmla="*/ 67 h 455"/>
                <a:gd name="T24" fmla="*/ 19 w 380"/>
                <a:gd name="T25" fmla="*/ 86 h 455"/>
                <a:gd name="T26" fmla="*/ 139 w 380"/>
                <a:gd name="T27" fmla="*/ 86 h 455"/>
                <a:gd name="T28" fmla="*/ 139 w 380"/>
                <a:gd name="T29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0" h="455">
                  <a:moveTo>
                    <a:pt x="139" y="436"/>
                  </a:moveTo>
                  <a:cubicBezTo>
                    <a:pt x="139" y="450"/>
                    <a:pt x="143" y="455"/>
                    <a:pt x="158" y="455"/>
                  </a:cubicBezTo>
                  <a:cubicBezTo>
                    <a:pt x="223" y="455"/>
                    <a:pt x="223" y="455"/>
                    <a:pt x="223" y="455"/>
                  </a:cubicBezTo>
                  <a:cubicBezTo>
                    <a:pt x="237" y="455"/>
                    <a:pt x="241" y="450"/>
                    <a:pt x="241" y="436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361" y="86"/>
                    <a:pt x="361" y="86"/>
                    <a:pt x="361" y="86"/>
                  </a:cubicBezTo>
                  <a:cubicBezTo>
                    <a:pt x="376" y="86"/>
                    <a:pt x="380" y="82"/>
                    <a:pt x="380" y="67"/>
                  </a:cubicBezTo>
                  <a:cubicBezTo>
                    <a:pt x="380" y="20"/>
                    <a:pt x="380" y="20"/>
                    <a:pt x="380" y="20"/>
                  </a:cubicBezTo>
                  <a:cubicBezTo>
                    <a:pt x="380" y="5"/>
                    <a:pt x="376" y="0"/>
                    <a:pt x="36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" y="0"/>
                    <a:pt x="0" y="5"/>
                    <a:pt x="0" y="2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2"/>
                    <a:pt x="5" y="86"/>
                    <a:pt x="19" y="86"/>
                  </a:cubicBezTo>
                  <a:cubicBezTo>
                    <a:pt x="139" y="86"/>
                    <a:pt x="139" y="86"/>
                    <a:pt x="139" y="86"/>
                  </a:cubicBezTo>
                  <a:lnTo>
                    <a:pt x="139" y="4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4D06AAE1-08C1-4E15-B870-5E6E93EB9D8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40" y="4090"/>
              <a:ext cx="172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97FCEFB5-0EEA-4611-AC27-3E9D1169BE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0" y="4120"/>
              <a:ext cx="45" cy="55"/>
            </a:xfrm>
            <a:custGeom>
              <a:avLst/>
              <a:gdLst>
                <a:gd name="T0" fmla="*/ 166 w 376"/>
                <a:gd name="T1" fmla="*/ 220 h 455"/>
                <a:gd name="T2" fmla="*/ 159 w 376"/>
                <a:gd name="T3" fmla="*/ 250 h 455"/>
                <a:gd name="T4" fmla="*/ 156 w 376"/>
                <a:gd name="T5" fmla="*/ 266 h 455"/>
                <a:gd name="T6" fmla="*/ 163 w 376"/>
                <a:gd name="T7" fmla="*/ 287 h 455"/>
                <a:gd name="T8" fmla="*/ 247 w 376"/>
                <a:gd name="T9" fmla="*/ 439 h 455"/>
                <a:gd name="T10" fmla="*/ 277 w 376"/>
                <a:gd name="T11" fmla="*/ 455 h 455"/>
                <a:gd name="T12" fmla="*/ 354 w 376"/>
                <a:gd name="T13" fmla="*/ 455 h 455"/>
                <a:gd name="T14" fmla="*/ 364 w 376"/>
                <a:gd name="T15" fmla="*/ 431 h 455"/>
                <a:gd name="T16" fmla="*/ 261 w 376"/>
                <a:gd name="T17" fmla="*/ 260 h 455"/>
                <a:gd name="T18" fmla="*/ 335 w 376"/>
                <a:gd name="T19" fmla="*/ 138 h 455"/>
                <a:gd name="T20" fmla="*/ 176 w 376"/>
                <a:gd name="T21" fmla="*/ 0 h 455"/>
                <a:gd name="T22" fmla="*/ 18 w 376"/>
                <a:gd name="T23" fmla="*/ 0 h 455"/>
                <a:gd name="T24" fmla="*/ 0 w 376"/>
                <a:gd name="T25" fmla="*/ 20 h 455"/>
                <a:gd name="T26" fmla="*/ 0 w 376"/>
                <a:gd name="T27" fmla="*/ 436 h 455"/>
                <a:gd name="T28" fmla="*/ 18 w 376"/>
                <a:gd name="T29" fmla="*/ 455 h 455"/>
                <a:gd name="T30" fmla="*/ 84 w 376"/>
                <a:gd name="T31" fmla="*/ 455 h 455"/>
                <a:gd name="T32" fmla="*/ 102 w 376"/>
                <a:gd name="T33" fmla="*/ 436 h 455"/>
                <a:gd name="T34" fmla="*/ 102 w 376"/>
                <a:gd name="T35" fmla="*/ 84 h 455"/>
                <a:gd name="T36" fmla="*/ 169 w 376"/>
                <a:gd name="T37" fmla="*/ 84 h 455"/>
                <a:gd name="T38" fmla="*/ 232 w 376"/>
                <a:gd name="T39" fmla="*/ 140 h 455"/>
                <a:gd name="T40" fmla="*/ 200 w 376"/>
                <a:gd name="T41" fmla="*/ 194 h 455"/>
                <a:gd name="T42" fmla="*/ 166 w 376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455">
                  <a:moveTo>
                    <a:pt x="166" y="220"/>
                  </a:moveTo>
                  <a:cubicBezTo>
                    <a:pt x="159" y="250"/>
                    <a:pt x="159" y="250"/>
                    <a:pt x="159" y="250"/>
                  </a:cubicBezTo>
                  <a:cubicBezTo>
                    <a:pt x="157" y="259"/>
                    <a:pt x="156" y="263"/>
                    <a:pt x="156" y="266"/>
                  </a:cubicBezTo>
                  <a:cubicBezTo>
                    <a:pt x="156" y="273"/>
                    <a:pt x="158" y="279"/>
                    <a:pt x="163" y="287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54" y="451"/>
                    <a:pt x="260" y="455"/>
                    <a:pt x="277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4" y="455"/>
                    <a:pt x="376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1"/>
                    <a:pt x="4" y="455"/>
                    <a:pt x="18" y="455"/>
                  </a:cubicBezTo>
                  <a:cubicBezTo>
                    <a:pt x="84" y="455"/>
                    <a:pt x="84" y="455"/>
                    <a:pt x="84" y="455"/>
                  </a:cubicBezTo>
                  <a:cubicBezTo>
                    <a:pt x="98" y="455"/>
                    <a:pt x="102" y="451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2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200" y="194"/>
                  </a:cubicBezTo>
                  <a:cubicBezTo>
                    <a:pt x="179" y="203"/>
                    <a:pt x="172" y="194"/>
                    <a:pt x="166" y="2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669B6878-C53D-46A0-9A66-C389CEA8E7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05" y="4120"/>
              <a:ext cx="45" cy="55"/>
            </a:xfrm>
            <a:custGeom>
              <a:avLst/>
              <a:gdLst>
                <a:gd name="T0" fmla="*/ 139 w 379"/>
                <a:gd name="T1" fmla="*/ 436 h 455"/>
                <a:gd name="T2" fmla="*/ 157 w 379"/>
                <a:gd name="T3" fmla="*/ 455 h 455"/>
                <a:gd name="T4" fmla="*/ 222 w 379"/>
                <a:gd name="T5" fmla="*/ 455 h 455"/>
                <a:gd name="T6" fmla="*/ 240 w 379"/>
                <a:gd name="T7" fmla="*/ 436 h 455"/>
                <a:gd name="T8" fmla="*/ 240 w 379"/>
                <a:gd name="T9" fmla="*/ 87 h 455"/>
                <a:gd name="T10" fmla="*/ 361 w 379"/>
                <a:gd name="T11" fmla="*/ 87 h 455"/>
                <a:gd name="T12" fmla="*/ 379 w 379"/>
                <a:gd name="T13" fmla="*/ 68 h 455"/>
                <a:gd name="T14" fmla="*/ 379 w 379"/>
                <a:gd name="T15" fmla="*/ 20 h 455"/>
                <a:gd name="T16" fmla="*/ 361 w 379"/>
                <a:gd name="T17" fmla="*/ 0 h 455"/>
                <a:gd name="T18" fmla="*/ 18 w 379"/>
                <a:gd name="T19" fmla="*/ 0 h 455"/>
                <a:gd name="T20" fmla="*/ 0 w 379"/>
                <a:gd name="T21" fmla="*/ 20 h 455"/>
                <a:gd name="T22" fmla="*/ 0 w 379"/>
                <a:gd name="T23" fmla="*/ 68 h 455"/>
                <a:gd name="T24" fmla="*/ 18 w 379"/>
                <a:gd name="T25" fmla="*/ 87 h 455"/>
                <a:gd name="T26" fmla="*/ 139 w 379"/>
                <a:gd name="T27" fmla="*/ 87 h 455"/>
                <a:gd name="T28" fmla="*/ 139 w 379"/>
                <a:gd name="T29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9" h="455">
                  <a:moveTo>
                    <a:pt x="139" y="436"/>
                  </a:moveTo>
                  <a:cubicBezTo>
                    <a:pt x="139" y="451"/>
                    <a:pt x="143" y="455"/>
                    <a:pt x="157" y="455"/>
                  </a:cubicBezTo>
                  <a:cubicBezTo>
                    <a:pt x="222" y="455"/>
                    <a:pt x="222" y="455"/>
                    <a:pt x="222" y="455"/>
                  </a:cubicBezTo>
                  <a:cubicBezTo>
                    <a:pt x="236" y="455"/>
                    <a:pt x="240" y="451"/>
                    <a:pt x="240" y="436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361" y="87"/>
                    <a:pt x="361" y="87"/>
                    <a:pt x="361" y="87"/>
                  </a:cubicBezTo>
                  <a:cubicBezTo>
                    <a:pt x="375" y="87"/>
                    <a:pt x="379" y="82"/>
                    <a:pt x="379" y="68"/>
                  </a:cubicBezTo>
                  <a:cubicBezTo>
                    <a:pt x="379" y="20"/>
                    <a:pt x="379" y="20"/>
                    <a:pt x="379" y="20"/>
                  </a:cubicBezTo>
                  <a:cubicBezTo>
                    <a:pt x="379" y="5"/>
                    <a:pt x="375" y="0"/>
                    <a:pt x="36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2"/>
                    <a:pt x="4" y="87"/>
                    <a:pt x="18" y="87"/>
                  </a:cubicBezTo>
                  <a:cubicBezTo>
                    <a:pt x="139" y="87"/>
                    <a:pt x="139" y="87"/>
                    <a:pt x="139" y="87"/>
                  </a:cubicBezTo>
                  <a:lnTo>
                    <a:pt x="139" y="4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ED384CFC-6617-4EB0-B171-0B9D8EDBA0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54" y="4120"/>
              <a:ext cx="40" cy="55"/>
            </a:xfrm>
            <a:custGeom>
              <a:avLst/>
              <a:gdLst>
                <a:gd name="T0" fmla="*/ 10 w 331"/>
                <a:gd name="T1" fmla="*/ 387 h 464"/>
                <a:gd name="T2" fmla="*/ 1 w 331"/>
                <a:gd name="T3" fmla="*/ 441 h 464"/>
                <a:gd name="T4" fmla="*/ 14 w 331"/>
                <a:gd name="T5" fmla="*/ 457 h 464"/>
                <a:gd name="T6" fmla="*/ 136 w 331"/>
                <a:gd name="T7" fmla="*/ 464 h 464"/>
                <a:gd name="T8" fmla="*/ 331 w 331"/>
                <a:gd name="T9" fmla="*/ 322 h 464"/>
                <a:gd name="T10" fmla="*/ 211 w 331"/>
                <a:gd name="T11" fmla="*/ 191 h 464"/>
                <a:gd name="T12" fmla="*/ 159 w 331"/>
                <a:gd name="T13" fmla="*/ 177 h 464"/>
                <a:gd name="T14" fmla="*/ 107 w 331"/>
                <a:gd name="T15" fmla="*/ 130 h 464"/>
                <a:gd name="T16" fmla="*/ 173 w 331"/>
                <a:gd name="T17" fmla="*/ 86 h 464"/>
                <a:gd name="T18" fmla="*/ 280 w 331"/>
                <a:gd name="T19" fmla="*/ 92 h 464"/>
                <a:gd name="T20" fmla="*/ 306 w 331"/>
                <a:gd name="T21" fmla="*/ 75 h 464"/>
                <a:gd name="T22" fmla="*/ 314 w 331"/>
                <a:gd name="T23" fmla="*/ 22 h 464"/>
                <a:gd name="T24" fmla="*/ 302 w 331"/>
                <a:gd name="T25" fmla="*/ 6 h 464"/>
                <a:gd name="T26" fmla="*/ 178 w 331"/>
                <a:gd name="T27" fmla="*/ 0 h 464"/>
                <a:gd name="T28" fmla="*/ 5 w 331"/>
                <a:gd name="T29" fmla="*/ 131 h 464"/>
                <a:gd name="T30" fmla="*/ 113 w 331"/>
                <a:gd name="T31" fmla="*/ 265 h 464"/>
                <a:gd name="T32" fmla="*/ 166 w 331"/>
                <a:gd name="T33" fmla="*/ 278 h 464"/>
                <a:gd name="T34" fmla="*/ 227 w 331"/>
                <a:gd name="T35" fmla="*/ 329 h 464"/>
                <a:gd name="T36" fmla="*/ 135 w 331"/>
                <a:gd name="T37" fmla="*/ 376 h 464"/>
                <a:gd name="T38" fmla="*/ 36 w 331"/>
                <a:gd name="T39" fmla="*/ 370 h 464"/>
                <a:gd name="T40" fmla="*/ 10 w 331"/>
                <a:gd name="T41" fmla="*/ 38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4">
                  <a:moveTo>
                    <a:pt x="10" y="387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5" y="460"/>
                    <a:pt x="86" y="464"/>
                    <a:pt x="136" y="464"/>
                  </a:cubicBezTo>
                  <a:cubicBezTo>
                    <a:pt x="249" y="464"/>
                    <a:pt x="331" y="427"/>
                    <a:pt x="331" y="322"/>
                  </a:cubicBezTo>
                  <a:cubicBezTo>
                    <a:pt x="331" y="260"/>
                    <a:pt x="304" y="215"/>
                    <a:pt x="211" y="191"/>
                  </a:cubicBezTo>
                  <a:cubicBezTo>
                    <a:pt x="159" y="177"/>
                    <a:pt x="159" y="177"/>
                    <a:pt x="159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80" y="92"/>
                  </a:cubicBezTo>
                  <a:cubicBezTo>
                    <a:pt x="298" y="93"/>
                    <a:pt x="303" y="91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5" y="11"/>
                    <a:pt x="311" y="7"/>
                    <a:pt x="302" y="6"/>
                  </a:cubicBezTo>
                  <a:cubicBezTo>
                    <a:pt x="281" y="3"/>
                    <a:pt x="236" y="0"/>
                    <a:pt x="178" y="0"/>
                  </a:cubicBezTo>
                  <a:cubicBezTo>
                    <a:pt x="62" y="0"/>
                    <a:pt x="5" y="50"/>
                    <a:pt x="5" y="131"/>
                  </a:cubicBezTo>
                  <a:cubicBezTo>
                    <a:pt x="5" y="204"/>
                    <a:pt x="45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90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2"/>
                    <a:pt x="36" y="370"/>
                  </a:cubicBezTo>
                  <a:cubicBezTo>
                    <a:pt x="18" y="369"/>
                    <a:pt x="13" y="371"/>
                    <a:pt x="10" y="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34D73054-035A-4518-9644-3AB0EA1FC1F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68" y="4090"/>
              <a:ext cx="176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4555D197-8A3D-480F-89FD-4DC73F9675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8" y="4120"/>
              <a:ext cx="40" cy="55"/>
            </a:xfrm>
            <a:custGeom>
              <a:avLst/>
              <a:gdLst>
                <a:gd name="T0" fmla="*/ 10 w 331"/>
                <a:gd name="T1" fmla="*/ 387 h 464"/>
                <a:gd name="T2" fmla="*/ 1 w 331"/>
                <a:gd name="T3" fmla="*/ 441 h 464"/>
                <a:gd name="T4" fmla="*/ 14 w 331"/>
                <a:gd name="T5" fmla="*/ 457 h 464"/>
                <a:gd name="T6" fmla="*/ 136 w 331"/>
                <a:gd name="T7" fmla="*/ 464 h 464"/>
                <a:gd name="T8" fmla="*/ 331 w 331"/>
                <a:gd name="T9" fmla="*/ 322 h 464"/>
                <a:gd name="T10" fmla="*/ 211 w 331"/>
                <a:gd name="T11" fmla="*/ 190 h 464"/>
                <a:gd name="T12" fmla="*/ 158 w 331"/>
                <a:gd name="T13" fmla="*/ 177 h 464"/>
                <a:gd name="T14" fmla="*/ 107 w 331"/>
                <a:gd name="T15" fmla="*/ 130 h 464"/>
                <a:gd name="T16" fmla="*/ 173 w 331"/>
                <a:gd name="T17" fmla="*/ 86 h 464"/>
                <a:gd name="T18" fmla="*/ 279 w 331"/>
                <a:gd name="T19" fmla="*/ 91 h 464"/>
                <a:gd name="T20" fmla="*/ 306 w 331"/>
                <a:gd name="T21" fmla="*/ 75 h 464"/>
                <a:gd name="T22" fmla="*/ 314 w 331"/>
                <a:gd name="T23" fmla="*/ 22 h 464"/>
                <a:gd name="T24" fmla="*/ 301 w 331"/>
                <a:gd name="T25" fmla="*/ 6 h 464"/>
                <a:gd name="T26" fmla="*/ 178 w 331"/>
                <a:gd name="T27" fmla="*/ 0 h 464"/>
                <a:gd name="T28" fmla="*/ 5 w 331"/>
                <a:gd name="T29" fmla="*/ 131 h 464"/>
                <a:gd name="T30" fmla="*/ 113 w 331"/>
                <a:gd name="T31" fmla="*/ 265 h 464"/>
                <a:gd name="T32" fmla="*/ 166 w 331"/>
                <a:gd name="T33" fmla="*/ 278 h 464"/>
                <a:gd name="T34" fmla="*/ 227 w 331"/>
                <a:gd name="T35" fmla="*/ 329 h 464"/>
                <a:gd name="T36" fmla="*/ 135 w 331"/>
                <a:gd name="T37" fmla="*/ 376 h 464"/>
                <a:gd name="T38" fmla="*/ 36 w 331"/>
                <a:gd name="T39" fmla="*/ 370 h 464"/>
                <a:gd name="T40" fmla="*/ 10 w 331"/>
                <a:gd name="T41" fmla="*/ 38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4">
                  <a:moveTo>
                    <a:pt x="10" y="387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4" y="460"/>
                    <a:pt x="86" y="464"/>
                    <a:pt x="136" y="464"/>
                  </a:cubicBezTo>
                  <a:cubicBezTo>
                    <a:pt x="249" y="464"/>
                    <a:pt x="331" y="427"/>
                    <a:pt x="331" y="322"/>
                  </a:cubicBezTo>
                  <a:cubicBezTo>
                    <a:pt x="331" y="261"/>
                    <a:pt x="304" y="215"/>
                    <a:pt x="211" y="190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79" y="91"/>
                  </a:cubicBezTo>
                  <a:cubicBezTo>
                    <a:pt x="298" y="93"/>
                    <a:pt x="303" y="90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6" y="11"/>
                    <a:pt x="311" y="7"/>
                    <a:pt x="301" y="6"/>
                  </a:cubicBezTo>
                  <a:cubicBezTo>
                    <a:pt x="281" y="3"/>
                    <a:pt x="235" y="0"/>
                    <a:pt x="178" y="0"/>
                  </a:cubicBezTo>
                  <a:cubicBezTo>
                    <a:pt x="61" y="0"/>
                    <a:pt x="5" y="50"/>
                    <a:pt x="5" y="131"/>
                  </a:cubicBezTo>
                  <a:cubicBezTo>
                    <a:pt x="5" y="204"/>
                    <a:pt x="44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90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2"/>
                    <a:pt x="36" y="370"/>
                  </a:cubicBezTo>
                  <a:cubicBezTo>
                    <a:pt x="17" y="369"/>
                    <a:pt x="12" y="371"/>
                    <a:pt x="10" y="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5833F868-EB9B-4C01-9955-0E79996C71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" y="4120"/>
              <a:ext cx="37" cy="55"/>
            </a:xfrm>
            <a:custGeom>
              <a:avLst/>
              <a:gdLst>
                <a:gd name="T0" fmla="*/ 102 w 306"/>
                <a:gd name="T1" fmla="*/ 184 h 456"/>
                <a:gd name="T2" fmla="*/ 102 w 306"/>
                <a:gd name="T3" fmla="*/ 88 h 456"/>
                <a:gd name="T4" fmla="*/ 288 w 306"/>
                <a:gd name="T5" fmla="*/ 88 h 456"/>
                <a:gd name="T6" fmla="*/ 306 w 306"/>
                <a:gd name="T7" fmla="*/ 69 h 456"/>
                <a:gd name="T8" fmla="*/ 306 w 306"/>
                <a:gd name="T9" fmla="*/ 19 h 456"/>
                <a:gd name="T10" fmla="*/ 288 w 306"/>
                <a:gd name="T11" fmla="*/ 0 h 456"/>
                <a:gd name="T12" fmla="*/ 18 w 306"/>
                <a:gd name="T13" fmla="*/ 0 h 456"/>
                <a:gd name="T14" fmla="*/ 0 w 306"/>
                <a:gd name="T15" fmla="*/ 19 h 456"/>
                <a:gd name="T16" fmla="*/ 0 w 306"/>
                <a:gd name="T17" fmla="*/ 437 h 456"/>
                <a:gd name="T18" fmla="*/ 18 w 306"/>
                <a:gd name="T19" fmla="*/ 456 h 456"/>
                <a:gd name="T20" fmla="*/ 84 w 306"/>
                <a:gd name="T21" fmla="*/ 456 h 456"/>
                <a:gd name="T22" fmla="*/ 102 w 306"/>
                <a:gd name="T23" fmla="*/ 437 h 456"/>
                <a:gd name="T24" fmla="*/ 102 w 306"/>
                <a:gd name="T25" fmla="*/ 272 h 456"/>
                <a:gd name="T26" fmla="*/ 270 w 306"/>
                <a:gd name="T27" fmla="*/ 272 h 456"/>
                <a:gd name="T28" fmla="*/ 289 w 306"/>
                <a:gd name="T29" fmla="*/ 253 h 456"/>
                <a:gd name="T30" fmla="*/ 289 w 306"/>
                <a:gd name="T31" fmla="*/ 204 h 456"/>
                <a:gd name="T32" fmla="*/ 270 w 306"/>
                <a:gd name="T33" fmla="*/ 184 h 456"/>
                <a:gd name="T34" fmla="*/ 102 w 306"/>
                <a:gd name="T35" fmla="*/ 184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456">
                  <a:moveTo>
                    <a:pt x="102" y="184"/>
                  </a:moveTo>
                  <a:cubicBezTo>
                    <a:pt x="102" y="88"/>
                    <a:pt x="102" y="88"/>
                    <a:pt x="102" y="88"/>
                  </a:cubicBezTo>
                  <a:cubicBezTo>
                    <a:pt x="288" y="88"/>
                    <a:pt x="288" y="88"/>
                    <a:pt x="288" y="88"/>
                  </a:cubicBezTo>
                  <a:cubicBezTo>
                    <a:pt x="302" y="88"/>
                    <a:pt x="306" y="83"/>
                    <a:pt x="306" y="69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6" y="5"/>
                    <a:pt x="302" y="0"/>
                    <a:pt x="28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1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4" y="456"/>
                    <a:pt x="18" y="456"/>
                  </a:cubicBezTo>
                  <a:cubicBezTo>
                    <a:pt x="84" y="456"/>
                    <a:pt x="84" y="456"/>
                    <a:pt x="84" y="456"/>
                  </a:cubicBezTo>
                  <a:cubicBezTo>
                    <a:pt x="98" y="456"/>
                    <a:pt x="102" y="450"/>
                    <a:pt x="102" y="437"/>
                  </a:cubicBezTo>
                  <a:cubicBezTo>
                    <a:pt x="102" y="272"/>
                    <a:pt x="102" y="272"/>
                    <a:pt x="102" y="272"/>
                  </a:cubicBezTo>
                  <a:cubicBezTo>
                    <a:pt x="270" y="272"/>
                    <a:pt x="270" y="272"/>
                    <a:pt x="270" y="272"/>
                  </a:cubicBezTo>
                  <a:cubicBezTo>
                    <a:pt x="285" y="272"/>
                    <a:pt x="289" y="267"/>
                    <a:pt x="289" y="253"/>
                  </a:cubicBezTo>
                  <a:cubicBezTo>
                    <a:pt x="289" y="204"/>
                    <a:pt x="289" y="204"/>
                    <a:pt x="289" y="204"/>
                  </a:cubicBezTo>
                  <a:cubicBezTo>
                    <a:pt x="289" y="189"/>
                    <a:pt x="285" y="184"/>
                    <a:pt x="270" y="184"/>
                  </a:cubicBezTo>
                  <a:lnTo>
                    <a:pt x="102" y="1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DB5B9FE7-E61E-42AA-A1D2-6B2EB834AF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" y="4120"/>
              <a:ext cx="45" cy="55"/>
            </a:xfrm>
            <a:custGeom>
              <a:avLst/>
              <a:gdLst>
                <a:gd name="T0" fmla="*/ 165 w 375"/>
                <a:gd name="T1" fmla="*/ 220 h 456"/>
                <a:gd name="T2" fmla="*/ 158 w 375"/>
                <a:gd name="T3" fmla="*/ 250 h 456"/>
                <a:gd name="T4" fmla="*/ 155 w 375"/>
                <a:gd name="T5" fmla="*/ 266 h 456"/>
                <a:gd name="T6" fmla="*/ 162 w 375"/>
                <a:gd name="T7" fmla="*/ 287 h 456"/>
                <a:gd name="T8" fmla="*/ 247 w 375"/>
                <a:gd name="T9" fmla="*/ 438 h 456"/>
                <a:gd name="T10" fmla="*/ 277 w 375"/>
                <a:gd name="T11" fmla="*/ 456 h 456"/>
                <a:gd name="T12" fmla="*/ 354 w 375"/>
                <a:gd name="T13" fmla="*/ 456 h 456"/>
                <a:gd name="T14" fmla="*/ 364 w 375"/>
                <a:gd name="T15" fmla="*/ 431 h 456"/>
                <a:gd name="T16" fmla="*/ 261 w 375"/>
                <a:gd name="T17" fmla="*/ 260 h 456"/>
                <a:gd name="T18" fmla="*/ 335 w 375"/>
                <a:gd name="T19" fmla="*/ 138 h 456"/>
                <a:gd name="T20" fmla="*/ 176 w 375"/>
                <a:gd name="T21" fmla="*/ 0 h 456"/>
                <a:gd name="T22" fmla="*/ 18 w 375"/>
                <a:gd name="T23" fmla="*/ 0 h 456"/>
                <a:gd name="T24" fmla="*/ 0 w 375"/>
                <a:gd name="T25" fmla="*/ 19 h 456"/>
                <a:gd name="T26" fmla="*/ 0 w 375"/>
                <a:gd name="T27" fmla="*/ 437 h 456"/>
                <a:gd name="T28" fmla="*/ 18 w 375"/>
                <a:gd name="T29" fmla="*/ 456 h 456"/>
                <a:gd name="T30" fmla="*/ 83 w 375"/>
                <a:gd name="T31" fmla="*/ 456 h 456"/>
                <a:gd name="T32" fmla="*/ 102 w 375"/>
                <a:gd name="T33" fmla="*/ 437 h 456"/>
                <a:gd name="T34" fmla="*/ 102 w 375"/>
                <a:gd name="T35" fmla="*/ 84 h 456"/>
                <a:gd name="T36" fmla="*/ 169 w 375"/>
                <a:gd name="T37" fmla="*/ 84 h 456"/>
                <a:gd name="T38" fmla="*/ 232 w 375"/>
                <a:gd name="T39" fmla="*/ 140 h 456"/>
                <a:gd name="T40" fmla="*/ 199 w 375"/>
                <a:gd name="T41" fmla="*/ 194 h 456"/>
                <a:gd name="T42" fmla="*/ 165 w 375"/>
                <a:gd name="T43" fmla="*/ 22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6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9"/>
                    <a:pt x="155" y="263"/>
                    <a:pt x="155" y="266"/>
                  </a:cubicBezTo>
                  <a:cubicBezTo>
                    <a:pt x="155" y="273"/>
                    <a:pt x="158" y="279"/>
                    <a:pt x="162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60" y="456"/>
                    <a:pt x="277" y="456"/>
                  </a:cubicBezTo>
                  <a:cubicBezTo>
                    <a:pt x="354" y="456"/>
                    <a:pt x="354" y="456"/>
                    <a:pt x="354" y="456"/>
                  </a:cubicBezTo>
                  <a:cubicBezTo>
                    <a:pt x="364" y="456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1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4" y="456"/>
                    <a:pt x="18" y="456"/>
                  </a:cubicBezTo>
                  <a:cubicBezTo>
                    <a:pt x="83" y="456"/>
                    <a:pt x="83" y="456"/>
                    <a:pt x="83" y="456"/>
                  </a:cubicBezTo>
                  <a:cubicBezTo>
                    <a:pt x="97" y="456"/>
                    <a:pt x="102" y="450"/>
                    <a:pt x="102" y="437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4"/>
                    <a:pt x="165" y="2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660B9F53-274E-40F6-B260-96086E483E1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99" y="4090"/>
              <a:ext cx="176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F100AF7D-900A-4D63-8320-95D961828C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19" y="4120"/>
              <a:ext cx="40" cy="55"/>
            </a:xfrm>
            <a:custGeom>
              <a:avLst/>
              <a:gdLst>
                <a:gd name="T0" fmla="*/ 10 w 331"/>
                <a:gd name="T1" fmla="*/ 388 h 465"/>
                <a:gd name="T2" fmla="*/ 1 w 331"/>
                <a:gd name="T3" fmla="*/ 442 h 465"/>
                <a:gd name="T4" fmla="*/ 14 w 331"/>
                <a:gd name="T5" fmla="*/ 458 h 465"/>
                <a:gd name="T6" fmla="*/ 136 w 331"/>
                <a:gd name="T7" fmla="*/ 465 h 465"/>
                <a:gd name="T8" fmla="*/ 331 w 331"/>
                <a:gd name="T9" fmla="*/ 323 h 465"/>
                <a:gd name="T10" fmla="*/ 211 w 331"/>
                <a:gd name="T11" fmla="*/ 191 h 465"/>
                <a:gd name="T12" fmla="*/ 158 w 331"/>
                <a:gd name="T13" fmla="*/ 178 h 465"/>
                <a:gd name="T14" fmla="*/ 107 w 331"/>
                <a:gd name="T15" fmla="*/ 131 h 465"/>
                <a:gd name="T16" fmla="*/ 173 w 331"/>
                <a:gd name="T17" fmla="*/ 87 h 465"/>
                <a:gd name="T18" fmla="*/ 280 w 331"/>
                <a:gd name="T19" fmla="*/ 92 h 465"/>
                <a:gd name="T20" fmla="*/ 306 w 331"/>
                <a:gd name="T21" fmla="*/ 76 h 465"/>
                <a:gd name="T22" fmla="*/ 314 w 331"/>
                <a:gd name="T23" fmla="*/ 23 h 465"/>
                <a:gd name="T24" fmla="*/ 302 w 331"/>
                <a:gd name="T25" fmla="*/ 7 h 465"/>
                <a:gd name="T26" fmla="*/ 178 w 331"/>
                <a:gd name="T27" fmla="*/ 0 h 465"/>
                <a:gd name="T28" fmla="*/ 5 w 331"/>
                <a:gd name="T29" fmla="*/ 132 h 465"/>
                <a:gd name="T30" fmla="*/ 113 w 331"/>
                <a:gd name="T31" fmla="*/ 266 h 465"/>
                <a:gd name="T32" fmla="*/ 166 w 331"/>
                <a:gd name="T33" fmla="*/ 279 h 465"/>
                <a:gd name="T34" fmla="*/ 227 w 331"/>
                <a:gd name="T35" fmla="*/ 330 h 465"/>
                <a:gd name="T36" fmla="*/ 135 w 331"/>
                <a:gd name="T37" fmla="*/ 377 h 465"/>
                <a:gd name="T38" fmla="*/ 36 w 331"/>
                <a:gd name="T39" fmla="*/ 371 h 465"/>
                <a:gd name="T40" fmla="*/ 10 w 331"/>
                <a:gd name="T41" fmla="*/ 38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5">
                  <a:moveTo>
                    <a:pt x="10" y="388"/>
                  </a:moveTo>
                  <a:cubicBezTo>
                    <a:pt x="1" y="442"/>
                    <a:pt x="1" y="442"/>
                    <a:pt x="1" y="442"/>
                  </a:cubicBezTo>
                  <a:cubicBezTo>
                    <a:pt x="0" y="453"/>
                    <a:pt x="5" y="457"/>
                    <a:pt x="14" y="458"/>
                  </a:cubicBezTo>
                  <a:cubicBezTo>
                    <a:pt x="35" y="461"/>
                    <a:pt x="86" y="465"/>
                    <a:pt x="136" y="465"/>
                  </a:cubicBezTo>
                  <a:cubicBezTo>
                    <a:pt x="249" y="465"/>
                    <a:pt x="331" y="428"/>
                    <a:pt x="331" y="323"/>
                  </a:cubicBezTo>
                  <a:cubicBezTo>
                    <a:pt x="331" y="262"/>
                    <a:pt x="304" y="216"/>
                    <a:pt x="211" y="191"/>
                  </a:cubicBezTo>
                  <a:cubicBezTo>
                    <a:pt x="158" y="178"/>
                    <a:pt x="158" y="178"/>
                    <a:pt x="158" y="178"/>
                  </a:cubicBezTo>
                  <a:cubicBezTo>
                    <a:pt x="123" y="169"/>
                    <a:pt x="107" y="158"/>
                    <a:pt x="107" y="131"/>
                  </a:cubicBezTo>
                  <a:cubicBezTo>
                    <a:pt x="107" y="94"/>
                    <a:pt x="141" y="87"/>
                    <a:pt x="173" y="87"/>
                  </a:cubicBezTo>
                  <a:cubicBezTo>
                    <a:pt x="217" y="87"/>
                    <a:pt x="262" y="91"/>
                    <a:pt x="280" y="92"/>
                  </a:cubicBezTo>
                  <a:cubicBezTo>
                    <a:pt x="298" y="94"/>
                    <a:pt x="303" y="92"/>
                    <a:pt x="306" y="76"/>
                  </a:cubicBezTo>
                  <a:cubicBezTo>
                    <a:pt x="314" y="23"/>
                    <a:pt x="314" y="23"/>
                    <a:pt x="314" y="23"/>
                  </a:cubicBezTo>
                  <a:cubicBezTo>
                    <a:pt x="316" y="12"/>
                    <a:pt x="311" y="8"/>
                    <a:pt x="302" y="7"/>
                  </a:cubicBezTo>
                  <a:cubicBezTo>
                    <a:pt x="281" y="4"/>
                    <a:pt x="236" y="0"/>
                    <a:pt x="178" y="0"/>
                  </a:cubicBezTo>
                  <a:cubicBezTo>
                    <a:pt x="62" y="0"/>
                    <a:pt x="5" y="51"/>
                    <a:pt x="5" y="132"/>
                  </a:cubicBezTo>
                  <a:cubicBezTo>
                    <a:pt x="5" y="205"/>
                    <a:pt x="45" y="248"/>
                    <a:pt x="113" y="266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209" y="291"/>
                    <a:pt x="227" y="303"/>
                    <a:pt x="227" y="330"/>
                  </a:cubicBezTo>
                  <a:cubicBezTo>
                    <a:pt x="227" y="370"/>
                    <a:pt x="200" y="377"/>
                    <a:pt x="135" y="377"/>
                  </a:cubicBezTo>
                  <a:cubicBezTo>
                    <a:pt x="105" y="377"/>
                    <a:pt x="54" y="373"/>
                    <a:pt x="36" y="371"/>
                  </a:cubicBezTo>
                  <a:cubicBezTo>
                    <a:pt x="18" y="370"/>
                    <a:pt x="13" y="372"/>
                    <a:pt x="10" y="38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A29E463A-E4FA-4B6B-AD11-B1CF0C4129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4120"/>
              <a:ext cx="13" cy="55"/>
            </a:xfrm>
            <a:custGeom>
              <a:avLst/>
              <a:gdLst>
                <a:gd name="T0" fmla="*/ 83 w 102"/>
                <a:gd name="T1" fmla="*/ 0 h 456"/>
                <a:gd name="T2" fmla="*/ 102 w 102"/>
                <a:gd name="T3" fmla="*/ 19 h 456"/>
                <a:gd name="T4" fmla="*/ 102 w 102"/>
                <a:gd name="T5" fmla="*/ 436 h 456"/>
                <a:gd name="T6" fmla="*/ 83 w 102"/>
                <a:gd name="T7" fmla="*/ 456 h 456"/>
                <a:gd name="T8" fmla="*/ 18 w 102"/>
                <a:gd name="T9" fmla="*/ 456 h 456"/>
                <a:gd name="T10" fmla="*/ 0 w 102"/>
                <a:gd name="T11" fmla="*/ 436 h 456"/>
                <a:gd name="T12" fmla="*/ 0 w 102"/>
                <a:gd name="T13" fmla="*/ 19 h 456"/>
                <a:gd name="T14" fmla="*/ 18 w 102"/>
                <a:gd name="T15" fmla="*/ 0 h 456"/>
                <a:gd name="T16" fmla="*/ 83 w 102"/>
                <a:gd name="T1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456">
                  <a:moveTo>
                    <a:pt x="83" y="0"/>
                  </a:moveTo>
                  <a:cubicBezTo>
                    <a:pt x="97" y="0"/>
                    <a:pt x="102" y="5"/>
                    <a:pt x="102" y="19"/>
                  </a:cubicBezTo>
                  <a:cubicBezTo>
                    <a:pt x="102" y="436"/>
                    <a:pt x="102" y="436"/>
                    <a:pt x="102" y="436"/>
                  </a:cubicBezTo>
                  <a:cubicBezTo>
                    <a:pt x="102" y="451"/>
                    <a:pt x="97" y="456"/>
                    <a:pt x="83" y="456"/>
                  </a:cubicBezTo>
                  <a:cubicBezTo>
                    <a:pt x="18" y="456"/>
                    <a:pt x="18" y="456"/>
                    <a:pt x="18" y="456"/>
                  </a:cubicBezTo>
                  <a:cubicBezTo>
                    <a:pt x="4" y="456"/>
                    <a:pt x="0" y="451"/>
                    <a:pt x="0" y="43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4" y="0"/>
                    <a:pt x="18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7FE88838-AFBA-4222-BF8A-C9B3F495B4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3" y="4120"/>
              <a:ext cx="71" cy="55"/>
            </a:xfrm>
            <a:custGeom>
              <a:avLst/>
              <a:gdLst>
                <a:gd name="T0" fmla="*/ 132 w 589"/>
                <a:gd name="T1" fmla="*/ 456 h 456"/>
                <a:gd name="T2" fmla="*/ 107 w 589"/>
                <a:gd name="T3" fmla="*/ 436 h 456"/>
                <a:gd name="T4" fmla="*/ 2 w 589"/>
                <a:gd name="T5" fmla="*/ 20 h 456"/>
                <a:gd name="T6" fmla="*/ 17 w 589"/>
                <a:gd name="T7" fmla="*/ 0 h 456"/>
                <a:gd name="T8" fmla="*/ 93 w 589"/>
                <a:gd name="T9" fmla="*/ 0 h 456"/>
                <a:gd name="T10" fmla="*/ 116 w 589"/>
                <a:gd name="T11" fmla="*/ 20 h 456"/>
                <a:gd name="T12" fmla="*/ 172 w 589"/>
                <a:gd name="T13" fmla="*/ 312 h 456"/>
                <a:gd name="T14" fmla="*/ 243 w 589"/>
                <a:gd name="T15" fmla="*/ 20 h 456"/>
                <a:gd name="T16" fmla="*/ 267 w 589"/>
                <a:gd name="T17" fmla="*/ 0 h 456"/>
                <a:gd name="T18" fmla="*/ 326 w 589"/>
                <a:gd name="T19" fmla="*/ 0 h 456"/>
                <a:gd name="T20" fmla="*/ 350 w 589"/>
                <a:gd name="T21" fmla="*/ 20 h 456"/>
                <a:gd name="T22" fmla="*/ 422 w 589"/>
                <a:gd name="T23" fmla="*/ 312 h 456"/>
                <a:gd name="T24" fmla="*/ 477 w 589"/>
                <a:gd name="T25" fmla="*/ 20 h 456"/>
                <a:gd name="T26" fmla="*/ 500 w 589"/>
                <a:gd name="T27" fmla="*/ 0 h 456"/>
                <a:gd name="T28" fmla="*/ 571 w 589"/>
                <a:gd name="T29" fmla="*/ 0 h 456"/>
                <a:gd name="T30" fmla="*/ 586 w 589"/>
                <a:gd name="T31" fmla="*/ 20 h 456"/>
                <a:gd name="T32" fmla="*/ 480 w 589"/>
                <a:gd name="T33" fmla="*/ 436 h 456"/>
                <a:gd name="T34" fmla="*/ 455 w 589"/>
                <a:gd name="T35" fmla="*/ 456 h 456"/>
                <a:gd name="T36" fmla="*/ 387 w 589"/>
                <a:gd name="T37" fmla="*/ 456 h 456"/>
                <a:gd name="T38" fmla="*/ 363 w 589"/>
                <a:gd name="T39" fmla="*/ 436 h 456"/>
                <a:gd name="T40" fmla="*/ 293 w 589"/>
                <a:gd name="T41" fmla="*/ 146 h 456"/>
                <a:gd name="T42" fmla="*/ 223 w 589"/>
                <a:gd name="T43" fmla="*/ 436 h 456"/>
                <a:gd name="T44" fmla="*/ 198 w 589"/>
                <a:gd name="T45" fmla="*/ 456 h 456"/>
                <a:gd name="T46" fmla="*/ 132 w 589"/>
                <a:gd name="T47" fmla="*/ 45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9" h="456">
                  <a:moveTo>
                    <a:pt x="132" y="456"/>
                  </a:moveTo>
                  <a:cubicBezTo>
                    <a:pt x="121" y="456"/>
                    <a:pt x="110" y="447"/>
                    <a:pt x="107" y="436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9"/>
                    <a:pt x="6" y="0"/>
                    <a:pt x="1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4" y="0"/>
                    <a:pt x="114" y="9"/>
                    <a:pt x="116" y="20"/>
                  </a:cubicBezTo>
                  <a:cubicBezTo>
                    <a:pt x="172" y="312"/>
                    <a:pt x="172" y="312"/>
                    <a:pt x="172" y="312"/>
                  </a:cubicBezTo>
                  <a:cubicBezTo>
                    <a:pt x="243" y="20"/>
                    <a:pt x="243" y="20"/>
                    <a:pt x="243" y="20"/>
                  </a:cubicBezTo>
                  <a:cubicBezTo>
                    <a:pt x="245" y="9"/>
                    <a:pt x="256" y="0"/>
                    <a:pt x="267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37" y="0"/>
                    <a:pt x="348" y="9"/>
                    <a:pt x="350" y="20"/>
                  </a:cubicBezTo>
                  <a:cubicBezTo>
                    <a:pt x="422" y="312"/>
                    <a:pt x="422" y="312"/>
                    <a:pt x="422" y="312"/>
                  </a:cubicBezTo>
                  <a:cubicBezTo>
                    <a:pt x="477" y="20"/>
                    <a:pt x="477" y="20"/>
                    <a:pt x="477" y="20"/>
                  </a:cubicBezTo>
                  <a:cubicBezTo>
                    <a:pt x="479" y="9"/>
                    <a:pt x="489" y="0"/>
                    <a:pt x="500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82" y="0"/>
                    <a:pt x="589" y="9"/>
                    <a:pt x="586" y="20"/>
                  </a:cubicBezTo>
                  <a:cubicBezTo>
                    <a:pt x="480" y="436"/>
                    <a:pt x="480" y="436"/>
                    <a:pt x="480" y="436"/>
                  </a:cubicBezTo>
                  <a:cubicBezTo>
                    <a:pt x="477" y="447"/>
                    <a:pt x="466" y="456"/>
                    <a:pt x="455" y="456"/>
                  </a:cubicBezTo>
                  <a:cubicBezTo>
                    <a:pt x="387" y="456"/>
                    <a:pt x="387" y="456"/>
                    <a:pt x="387" y="456"/>
                  </a:cubicBezTo>
                  <a:cubicBezTo>
                    <a:pt x="376" y="456"/>
                    <a:pt x="365" y="447"/>
                    <a:pt x="363" y="436"/>
                  </a:cubicBezTo>
                  <a:cubicBezTo>
                    <a:pt x="293" y="146"/>
                    <a:pt x="293" y="146"/>
                    <a:pt x="293" y="146"/>
                  </a:cubicBezTo>
                  <a:cubicBezTo>
                    <a:pt x="223" y="436"/>
                    <a:pt x="223" y="436"/>
                    <a:pt x="223" y="436"/>
                  </a:cubicBezTo>
                  <a:cubicBezTo>
                    <a:pt x="220" y="447"/>
                    <a:pt x="209" y="456"/>
                    <a:pt x="198" y="456"/>
                  </a:cubicBezTo>
                  <a:lnTo>
                    <a:pt x="132" y="4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1533796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41">
          <p15:clr>
            <a:srgbClr val="FBAE40"/>
          </p15:clr>
        </p15:guide>
        <p15:guide id="2" pos="1050">
          <p15:clr>
            <a:srgbClr val="FBAE40"/>
          </p15:clr>
        </p15:guide>
        <p15:guide id="3" orient="horz" pos="3906">
          <p15:clr>
            <a:srgbClr val="FBAE40"/>
          </p15:clr>
        </p15:guide>
        <p15:guide id="4" pos="21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grossen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92966-A211-4F6E-9170-972BCF45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964" y="660402"/>
            <a:ext cx="5653088" cy="125571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606F8A-E572-436D-81BD-28F99885E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34962" y="1916114"/>
            <a:ext cx="5653088" cy="410527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37" name="Bildplatzhalter 36">
            <a:extLst>
              <a:ext uri="{FF2B5EF4-FFF2-40B4-BE49-F238E27FC236}">
                <a16:creationId xmlns:a16="http://schemas.microsoft.com/office/drawing/2014/main" id="{02E33B15-72A2-423D-BDD5-EE9157C88E6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6203950" y="2"/>
            <a:ext cx="5988050" cy="6857999"/>
          </a:xfrm>
          <a:custGeom>
            <a:avLst/>
            <a:gdLst>
              <a:gd name="connsiteX0" fmla="*/ 0 w 5988050"/>
              <a:gd name="connsiteY0" fmla="*/ 0 h 6857999"/>
              <a:gd name="connsiteX1" fmla="*/ 5988050 w 5988050"/>
              <a:gd name="connsiteY1" fmla="*/ 0 h 6857999"/>
              <a:gd name="connsiteX2" fmla="*/ 5988050 w 5988050"/>
              <a:gd name="connsiteY2" fmla="*/ 6667205 h 6857999"/>
              <a:gd name="connsiteX3" fmla="*/ 5696044 w 5988050"/>
              <a:gd name="connsiteY3" fmla="*/ 6667205 h 6857999"/>
              <a:gd name="connsiteX4" fmla="*/ 5696044 w 5988050"/>
              <a:gd name="connsiteY4" fmla="*/ 6857999 h 6857999"/>
              <a:gd name="connsiteX5" fmla="*/ 5604792 w 5988050"/>
              <a:gd name="connsiteY5" fmla="*/ 6857999 h 6857999"/>
              <a:gd name="connsiteX6" fmla="*/ 5604792 w 5988050"/>
              <a:gd name="connsiteY6" fmla="*/ 6667205 h 6857999"/>
              <a:gd name="connsiteX7" fmla="*/ 5312786 w 5988050"/>
              <a:gd name="connsiteY7" fmla="*/ 6667205 h 6857999"/>
              <a:gd name="connsiteX8" fmla="*/ 5312786 w 5988050"/>
              <a:gd name="connsiteY8" fmla="*/ 6857999 h 6857999"/>
              <a:gd name="connsiteX9" fmla="*/ 5219875 w 5988050"/>
              <a:gd name="connsiteY9" fmla="*/ 6857999 h 6857999"/>
              <a:gd name="connsiteX10" fmla="*/ 5219875 w 5988050"/>
              <a:gd name="connsiteY10" fmla="*/ 6667205 h 6857999"/>
              <a:gd name="connsiteX11" fmla="*/ 4934505 w 5988050"/>
              <a:gd name="connsiteY11" fmla="*/ 6667205 h 6857999"/>
              <a:gd name="connsiteX12" fmla="*/ 4934505 w 5988050"/>
              <a:gd name="connsiteY12" fmla="*/ 6857999 h 6857999"/>
              <a:gd name="connsiteX13" fmla="*/ 4841593 w 5988050"/>
              <a:gd name="connsiteY13" fmla="*/ 6857999 h 6857999"/>
              <a:gd name="connsiteX14" fmla="*/ 4841593 w 5988050"/>
              <a:gd name="connsiteY14" fmla="*/ 6667205 h 6857999"/>
              <a:gd name="connsiteX15" fmla="*/ 4546269 w 5988050"/>
              <a:gd name="connsiteY15" fmla="*/ 6667205 h 6857999"/>
              <a:gd name="connsiteX16" fmla="*/ 4546269 w 5988050"/>
              <a:gd name="connsiteY16" fmla="*/ 6857999 h 6857999"/>
              <a:gd name="connsiteX17" fmla="*/ 4455017 w 5988050"/>
              <a:gd name="connsiteY17" fmla="*/ 6857999 h 6857999"/>
              <a:gd name="connsiteX18" fmla="*/ 4455017 w 5988050"/>
              <a:gd name="connsiteY18" fmla="*/ 6667205 h 6857999"/>
              <a:gd name="connsiteX19" fmla="*/ 4199512 w 5988050"/>
              <a:gd name="connsiteY19" fmla="*/ 6667205 h 6857999"/>
              <a:gd name="connsiteX20" fmla="*/ 4199512 w 5988050"/>
              <a:gd name="connsiteY20" fmla="*/ 6857999 h 6857999"/>
              <a:gd name="connsiteX21" fmla="*/ 0 w 5988050"/>
              <a:gd name="connsiteY2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988050" h="6857999">
                <a:moveTo>
                  <a:pt x="0" y="0"/>
                </a:moveTo>
                <a:lnTo>
                  <a:pt x="5988050" y="0"/>
                </a:lnTo>
                <a:lnTo>
                  <a:pt x="5988050" y="6667205"/>
                </a:lnTo>
                <a:lnTo>
                  <a:pt x="5696044" y="6667205"/>
                </a:lnTo>
                <a:lnTo>
                  <a:pt x="5696044" y="6857999"/>
                </a:lnTo>
                <a:lnTo>
                  <a:pt x="5604792" y="6857999"/>
                </a:lnTo>
                <a:lnTo>
                  <a:pt x="5604792" y="6667205"/>
                </a:lnTo>
                <a:lnTo>
                  <a:pt x="5312786" y="6667205"/>
                </a:lnTo>
                <a:lnTo>
                  <a:pt x="5312786" y="6857999"/>
                </a:lnTo>
                <a:lnTo>
                  <a:pt x="5219875" y="6857999"/>
                </a:lnTo>
                <a:lnTo>
                  <a:pt x="5219875" y="6667205"/>
                </a:lnTo>
                <a:lnTo>
                  <a:pt x="4934505" y="6667205"/>
                </a:lnTo>
                <a:lnTo>
                  <a:pt x="4934505" y="6857999"/>
                </a:lnTo>
                <a:lnTo>
                  <a:pt x="4841593" y="6857999"/>
                </a:lnTo>
                <a:lnTo>
                  <a:pt x="4841593" y="6667205"/>
                </a:lnTo>
                <a:lnTo>
                  <a:pt x="4546269" y="6667205"/>
                </a:lnTo>
                <a:lnTo>
                  <a:pt x="4546269" y="6857999"/>
                </a:lnTo>
                <a:lnTo>
                  <a:pt x="4455017" y="6857999"/>
                </a:lnTo>
                <a:lnTo>
                  <a:pt x="4455017" y="6667205"/>
                </a:lnTo>
                <a:lnTo>
                  <a:pt x="4199512" y="6667205"/>
                </a:lnTo>
                <a:lnTo>
                  <a:pt x="4199512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6" name="Textplatzhalter 8">
            <a:extLst>
              <a:ext uri="{FF2B5EF4-FFF2-40B4-BE49-F238E27FC236}">
                <a16:creationId xmlns:a16="http://schemas.microsoft.com/office/drawing/2014/main" id="{57EF2B8F-A46D-4F0F-B9B8-853CA1BEBC3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30823"/>
            <a:ext cx="4860925" cy="48989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accent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Kapiteltitel</a:t>
            </a:r>
          </a:p>
        </p:txBody>
      </p:sp>
    </p:spTree>
    <p:extLst>
      <p:ext uri="{BB962C8B-B14F-4D97-AF65-F5344CB8AC3E}">
        <p14:creationId xmlns:p14="http://schemas.microsoft.com/office/powerpoint/2010/main" val="344937127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14">
          <p15:clr>
            <a:srgbClr val="FBAE40"/>
          </p15:clr>
        </p15:guide>
        <p15:guide id="3" pos="211">
          <p15:clr>
            <a:srgbClr val="FBAE40"/>
          </p15:clr>
        </p15:guide>
        <p15:guide id="4" orient="horz" pos="1207">
          <p15:clr>
            <a:srgbClr val="FBAE40"/>
          </p15:clr>
        </p15:guide>
        <p15:guide id="5" orient="horz" pos="3793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92966-A211-4F6E-9170-972BCF45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606F8A-E572-436D-81BD-28F99885E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7125" y="1449388"/>
            <a:ext cx="9937750" cy="148431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Bildplatzhalter 42">
            <a:extLst>
              <a:ext uri="{FF2B5EF4-FFF2-40B4-BE49-F238E27FC236}">
                <a16:creationId xmlns:a16="http://schemas.microsoft.com/office/drawing/2014/main" id="{A604BC4A-B8DB-47CB-AEA8-B3AA933F7B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6096000" y="3429002"/>
            <a:ext cx="6096000" cy="3428805"/>
          </a:xfrm>
          <a:custGeom>
            <a:avLst/>
            <a:gdLst>
              <a:gd name="connsiteX0" fmla="*/ 0 w 6096000"/>
              <a:gd name="connsiteY0" fmla="*/ 0 h 3428805"/>
              <a:gd name="connsiteX1" fmla="*/ 6096000 w 6096000"/>
              <a:gd name="connsiteY1" fmla="*/ 0 h 3428805"/>
              <a:gd name="connsiteX2" fmla="*/ 6096000 w 6096000"/>
              <a:gd name="connsiteY2" fmla="*/ 3238202 h 3428805"/>
              <a:gd name="connsiteX3" fmla="*/ 5803994 w 6096000"/>
              <a:gd name="connsiteY3" fmla="*/ 3238202 h 3428805"/>
              <a:gd name="connsiteX4" fmla="*/ 5803994 w 6096000"/>
              <a:gd name="connsiteY4" fmla="*/ 3428805 h 3428805"/>
              <a:gd name="connsiteX5" fmla="*/ 5712742 w 6096000"/>
              <a:gd name="connsiteY5" fmla="*/ 3428805 h 3428805"/>
              <a:gd name="connsiteX6" fmla="*/ 5712742 w 6096000"/>
              <a:gd name="connsiteY6" fmla="*/ 3238202 h 3428805"/>
              <a:gd name="connsiteX7" fmla="*/ 5420736 w 6096000"/>
              <a:gd name="connsiteY7" fmla="*/ 3238202 h 3428805"/>
              <a:gd name="connsiteX8" fmla="*/ 5420736 w 6096000"/>
              <a:gd name="connsiteY8" fmla="*/ 3428805 h 3428805"/>
              <a:gd name="connsiteX9" fmla="*/ 5327825 w 6096000"/>
              <a:gd name="connsiteY9" fmla="*/ 3428805 h 3428805"/>
              <a:gd name="connsiteX10" fmla="*/ 5327825 w 6096000"/>
              <a:gd name="connsiteY10" fmla="*/ 3238202 h 3428805"/>
              <a:gd name="connsiteX11" fmla="*/ 5042455 w 6096000"/>
              <a:gd name="connsiteY11" fmla="*/ 3238202 h 3428805"/>
              <a:gd name="connsiteX12" fmla="*/ 5042455 w 6096000"/>
              <a:gd name="connsiteY12" fmla="*/ 3428805 h 3428805"/>
              <a:gd name="connsiteX13" fmla="*/ 4949543 w 6096000"/>
              <a:gd name="connsiteY13" fmla="*/ 3428805 h 3428805"/>
              <a:gd name="connsiteX14" fmla="*/ 4949543 w 6096000"/>
              <a:gd name="connsiteY14" fmla="*/ 3238202 h 3428805"/>
              <a:gd name="connsiteX15" fmla="*/ 4654219 w 6096000"/>
              <a:gd name="connsiteY15" fmla="*/ 3238202 h 3428805"/>
              <a:gd name="connsiteX16" fmla="*/ 4654219 w 6096000"/>
              <a:gd name="connsiteY16" fmla="*/ 3428805 h 3428805"/>
              <a:gd name="connsiteX17" fmla="*/ 4562967 w 6096000"/>
              <a:gd name="connsiteY17" fmla="*/ 3428805 h 3428805"/>
              <a:gd name="connsiteX18" fmla="*/ 4562967 w 6096000"/>
              <a:gd name="connsiteY18" fmla="*/ 3238202 h 3428805"/>
              <a:gd name="connsiteX19" fmla="*/ 4307462 w 6096000"/>
              <a:gd name="connsiteY19" fmla="*/ 3238202 h 3428805"/>
              <a:gd name="connsiteX20" fmla="*/ 4307462 w 6096000"/>
              <a:gd name="connsiteY20" fmla="*/ 3428805 h 3428805"/>
              <a:gd name="connsiteX21" fmla="*/ 0 w 6096000"/>
              <a:gd name="connsiteY21" fmla="*/ 3428805 h 342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6000" h="3428805">
                <a:moveTo>
                  <a:pt x="0" y="0"/>
                </a:moveTo>
                <a:lnTo>
                  <a:pt x="6096000" y="0"/>
                </a:lnTo>
                <a:lnTo>
                  <a:pt x="6096000" y="3238202"/>
                </a:lnTo>
                <a:lnTo>
                  <a:pt x="5803994" y="3238202"/>
                </a:lnTo>
                <a:lnTo>
                  <a:pt x="5803994" y="3428805"/>
                </a:lnTo>
                <a:lnTo>
                  <a:pt x="5712742" y="3428805"/>
                </a:lnTo>
                <a:lnTo>
                  <a:pt x="5712742" y="3238202"/>
                </a:lnTo>
                <a:lnTo>
                  <a:pt x="5420736" y="3238202"/>
                </a:lnTo>
                <a:lnTo>
                  <a:pt x="5420736" y="3428805"/>
                </a:lnTo>
                <a:lnTo>
                  <a:pt x="5327825" y="3428805"/>
                </a:lnTo>
                <a:lnTo>
                  <a:pt x="5327825" y="3238202"/>
                </a:lnTo>
                <a:lnTo>
                  <a:pt x="5042455" y="3238202"/>
                </a:lnTo>
                <a:lnTo>
                  <a:pt x="5042455" y="3428805"/>
                </a:lnTo>
                <a:lnTo>
                  <a:pt x="4949543" y="3428805"/>
                </a:lnTo>
                <a:lnTo>
                  <a:pt x="4949543" y="3238202"/>
                </a:lnTo>
                <a:lnTo>
                  <a:pt x="4654219" y="3238202"/>
                </a:lnTo>
                <a:lnTo>
                  <a:pt x="4654219" y="3428805"/>
                </a:lnTo>
                <a:lnTo>
                  <a:pt x="4562967" y="3428805"/>
                </a:lnTo>
                <a:lnTo>
                  <a:pt x="4562967" y="3238202"/>
                </a:lnTo>
                <a:lnTo>
                  <a:pt x="4307462" y="3238202"/>
                </a:lnTo>
                <a:lnTo>
                  <a:pt x="4307462" y="3428805"/>
                </a:lnTo>
                <a:lnTo>
                  <a:pt x="0" y="34288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830DD8A5-98BB-40DB-BF60-C948416DF2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30823"/>
            <a:ext cx="9937750" cy="48989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accent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Kapiteltitel</a:t>
            </a:r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CC917B48-B2E5-4DA8-9247-A5A557A477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3428998"/>
            <a:ext cx="6096000" cy="3428805"/>
          </a:xfrm>
          <a:custGeom>
            <a:avLst/>
            <a:gdLst>
              <a:gd name="connsiteX0" fmla="*/ 0 w 6096000"/>
              <a:gd name="connsiteY0" fmla="*/ 0 h 3428805"/>
              <a:gd name="connsiteX1" fmla="*/ 6096000 w 6096000"/>
              <a:gd name="connsiteY1" fmla="*/ 0 h 3428805"/>
              <a:gd name="connsiteX2" fmla="*/ 6096000 w 6096000"/>
              <a:gd name="connsiteY2" fmla="*/ 3428805 h 3428805"/>
              <a:gd name="connsiteX3" fmla="*/ 1096604 w 6096000"/>
              <a:gd name="connsiteY3" fmla="*/ 3428805 h 3428805"/>
              <a:gd name="connsiteX4" fmla="*/ 1096604 w 6096000"/>
              <a:gd name="connsiteY4" fmla="*/ 3051002 h 3428805"/>
              <a:gd name="connsiteX5" fmla="*/ 0 w 6096000"/>
              <a:gd name="connsiteY5" fmla="*/ 3051002 h 342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3428805">
                <a:moveTo>
                  <a:pt x="0" y="0"/>
                </a:moveTo>
                <a:lnTo>
                  <a:pt x="6096000" y="0"/>
                </a:lnTo>
                <a:lnTo>
                  <a:pt x="6096000" y="3428805"/>
                </a:lnTo>
                <a:lnTo>
                  <a:pt x="1096604" y="3428805"/>
                </a:lnTo>
                <a:lnTo>
                  <a:pt x="1096604" y="3051002"/>
                </a:lnTo>
                <a:lnTo>
                  <a:pt x="0" y="30510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693119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2 Bilder - Titel 2 Zei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92966-A211-4F6E-9170-972BCF45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606F8A-E572-436D-81BD-28F99885E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7125" y="1952624"/>
            <a:ext cx="9937750" cy="98107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3" name="Bildplatzhalter 42">
            <a:extLst>
              <a:ext uri="{FF2B5EF4-FFF2-40B4-BE49-F238E27FC236}">
                <a16:creationId xmlns:a16="http://schemas.microsoft.com/office/drawing/2014/main" id="{A604BC4A-B8DB-47CB-AEA8-B3AA933F7BB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 bwMode="gray">
          <a:xfrm>
            <a:off x="6096000" y="3429002"/>
            <a:ext cx="6096000" cy="3428805"/>
          </a:xfrm>
          <a:custGeom>
            <a:avLst/>
            <a:gdLst>
              <a:gd name="connsiteX0" fmla="*/ 0 w 6096000"/>
              <a:gd name="connsiteY0" fmla="*/ 0 h 3428805"/>
              <a:gd name="connsiteX1" fmla="*/ 6096000 w 6096000"/>
              <a:gd name="connsiteY1" fmla="*/ 0 h 3428805"/>
              <a:gd name="connsiteX2" fmla="*/ 6096000 w 6096000"/>
              <a:gd name="connsiteY2" fmla="*/ 3238202 h 3428805"/>
              <a:gd name="connsiteX3" fmla="*/ 5803994 w 6096000"/>
              <a:gd name="connsiteY3" fmla="*/ 3238202 h 3428805"/>
              <a:gd name="connsiteX4" fmla="*/ 5803994 w 6096000"/>
              <a:gd name="connsiteY4" fmla="*/ 3428805 h 3428805"/>
              <a:gd name="connsiteX5" fmla="*/ 5712742 w 6096000"/>
              <a:gd name="connsiteY5" fmla="*/ 3428805 h 3428805"/>
              <a:gd name="connsiteX6" fmla="*/ 5712742 w 6096000"/>
              <a:gd name="connsiteY6" fmla="*/ 3238202 h 3428805"/>
              <a:gd name="connsiteX7" fmla="*/ 5420736 w 6096000"/>
              <a:gd name="connsiteY7" fmla="*/ 3238202 h 3428805"/>
              <a:gd name="connsiteX8" fmla="*/ 5420736 w 6096000"/>
              <a:gd name="connsiteY8" fmla="*/ 3428805 h 3428805"/>
              <a:gd name="connsiteX9" fmla="*/ 5327825 w 6096000"/>
              <a:gd name="connsiteY9" fmla="*/ 3428805 h 3428805"/>
              <a:gd name="connsiteX10" fmla="*/ 5327825 w 6096000"/>
              <a:gd name="connsiteY10" fmla="*/ 3238202 h 3428805"/>
              <a:gd name="connsiteX11" fmla="*/ 5042455 w 6096000"/>
              <a:gd name="connsiteY11" fmla="*/ 3238202 h 3428805"/>
              <a:gd name="connsiteX12" fmla="*/ 5042455 w 6096000"/>
              <a:gd name="connsiteY12" fmla="*/ 3428805 h 3428805"/>
              <a:gd name="connsiteX13" fmla="*/ 4949543 w 6096000"/>
              <a:gd name="connsiteY13" fmla="*/ 3428805 h 3428805"/>
              <a:gd name="connsiteX14" fmla="*/ 4949543 w 6096000"/>
              <a:gd name="connsiteY14" fmla="*/ 3238202 h 3428805"/>
              <a:gd name="connsiteX15" fmla="*/ 4654219 w 6096000"/>
              <a:gd name="connsiteY15" fmla="*/ 3238202 h 3428805"/>
              <a:gd name="connsiteX16" fmla="*/ 4654219 w 6096000"/>
              <a:gd name="connsiteY16" fmla="*/ 3428805 h 3428805"/>
              <a:gd name="connsiteX17" fmla="*/ 4562967 w 6096000"/>
              <a:gd name="connsiteY17" fmla="*/ 3428805 h 3428805"/>
              <a:gd name="connsiteX18" fmla="*/ 4562967 w 6096000"/>
              <a:gd name="connsiteY18" fmla="*/ 3238202 h 3428805"/>
              <a:gd name="connsiteX19" fmla="*/ 4307462 w 6096000"/>
              <a:gd name="connsiteY19" fmla="*/ 3238202 h 3428805"/>
              <a:gd name="connsiteX20" fmla="*/ 4307462 w 6096000"/>
              <a:gd name="connsiteY20" fmla="*/ 3428805 h 3428805"/>
              <a:gd name="connsiteX21" fmla="*/ 0 w 6096000"/>
              <a:gd name="connsiteY21" fmla="*/ 3428805 h 342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6096000" h="3428805">
                <a:moveTo>
                  <a:pt x="0" y="0"/>
                </a:moveTo>
                <a:lnTo>
                  <a:pt x="6096000" y="0"/>
                </a:lnTo>
                <a:lnTo>
                  <a:pt x="6096000" y="3238202"/>
                </a:lnTo>
                <a:lnTo>
                  <a:pt x="5803994" y="3238202"/>
                </a:lnTo>
                <a:lnTo>
                  <a:pt x="5803994" y="3428805"/>
                </a:lnTo>
                <a:lnTo>
                  <a:pt x="5712742" y="3428805"/>
                </a:lnTo>
                <a:lnTo>
                  <a:pt x="5712742" y="3238202"/>
                </a:lnTo>
                <a:lnTo>
                  <a:pt x="5420736" y="3238202"/>
                </a:lnTo>
                <a:lnTo>
                  <a:pt x="5420736" y="3428805"/>
                </a:lnTo>
                <a:lnTo>
                  <a:pt x="5327825" y="3428805"/>
                </a:lnTo>
                <a:lnTo>
                  <a:pt x="5327825" y="3238202"/>
                </a:lnTo>
                <a:lnTo>
                  <a:pt x="5042455" y="3238202"/>
                </a:lnTo>
                <a:lnTo>
                  <a:pt x="5042455" y="3428805"/>
                </a:lnTo>
                <a:lnTo>
                  <a:pt x="4949543" y="3428805"/>
                </a:lnTo>
                <a:lnTo>
                  <a:pt x="4949543" y="3238202"/>
                </a:lnTo>
                <a:lnTo>
                  <a:pt x="4654219" y="3238202"/>
                </a:lnTo>
                <a:lnTo>
                  <a:pt x="4654219" y="3428805"/>
                </a:lnTo>
                <a:lnTo>
                  <a:pt x="4562967" y="3428805"/>
                </a:lnTo>
                <a:lnTo>
                  <a:pt x="4562967" y="3238202"/>
                </a:lnTo>
                <a:lnTo>
                  <a:pt x="4307462" y="3238202"/>
                </a:lnTo>
                <a:lnTo>
                  <a:pt x="4307462" y="3428805"/>
                </a:lnTo>
                <a:lnTo>
                  <a:pt x="0" y="342880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2" name="Textplatzhalter 8">
            <a:extLst>
              <a:ext uri="{FF2B5EF4-FFF2-40B4-BE49-F238E27FC236}">
                <a16:creationId xmlns:a16="http://schemas.microsoft.com/office/drawing/2014/main" id="{830DD8A5-98BB-40DB-BF60-C948416DF2F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30823"/>
            <a:ext cx="9937750" cy="48989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accent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Kapiteltitel</a:t>
            </a:r>
          </a:p>
        </p:txBody>
      </p:sp>
      <p:sp>
        <p:nvSpPr>
          <p:cNvPr id="46" name="Bildplatzhalter 45">
            <a:extLst>
              <a:ext uri="{FF2B5EF4-FFF2-40B4-BE49-F238E27FC236}">
                <a16:creationId xmlns:a16="http://schemas.microsoft.com/office/drawing/2014/main" id="{CC917B48-B2E5-4DA8-9247-A5A557A477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 bwMode="gray">
          <a:xfrm>
            <a:off x="0" y="3428998"/>
            <a:ext cx="6096000" cy="3428805"/>
          </a:xfrm>
          <a:custGeom>
            <a:avLst/>
            <a:gdLst>
              <a:gd name="connsiteX0" fmla="*/ 0 w 6096000"/>
              <a:gd name="connsiteY0" fmla="*/ 0 h 3428805"/>
              <a:gd name="connsiteX1" fmla="*/ 6096000 w 6096000"/>
              <a:gd name="connsiteY1" fmla="*/ 0 h 3428805"/>
              <a:gd name="connsiteX2" fmla="*/ 6096000 w 6096000"/>
              <a:gd name="connsiteY2" fmla="*/ 3428805 h 3428805"/>
              <a:gd name="connsiteX3" fmla="*/ 1096604 w 6096000"/>
              <a:gd name="connsiteY3" fmla="*/ 3428805 h 3428805"/>
              <a:gd name="connsiteX4" fmla="*/ 1096604 w 6096000"/>
              <a:gd name="connsiteY4" fmla="*/ 3051002 h 3428805"/>
              <a:gd name="connsiteX5" fmla="*/ 0 w 6096000"/>
              <a:gd name="connsiteY5" fmla="*/ 3051002 h 3428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096000" h="3428805">
                <a:moveTo>
                  <a:pt x="0" y="0"/>
                </a:moveTo>
                <a:lnTo>
                  <a:pt x="6096000" y="0"/>
                </a:lnTo>
                <a:lnTo>
                  <a:pt x="6096000" y="3428805"/>
                </a:lnTo>
                <a:lnTo>
                  <a:pt x="1096604" y="3428805"/>
                </a:lnTo>
                <a:lnTo>
                  <a:pt x="1096604" y="3051002"/>
                </a:lnTo>
                <a:lnTo>
                  <a:pt x="0" y="305100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4245761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92966-A211-4F6E-9170-972BCF45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6" y="620714"/>
            <a:ext cx="9937751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606F8A-E572-436D-81BD-28F99885E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7125" y="1449389"/>
            <a:ext cx="9937750" cy="16462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72DFC321-B03B-4E43-A7DC-227D8E3395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1476" y="3762377"/>
            <a:ext cx="3671888" cy="20796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340C7F72-1551-4727-8DF0-155E101F99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64817" y="3762377"/>
            <a:ext cx="3667921" cy="20796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28A8D6EE-E696-459F-99AF-F8D52C07B7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48639" y="3762377"/>
            <a:ext cx="3671887" cy="20796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C12E88DE-44B0-4C5F-A758-2371A53B67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3381150"/>
            <a:ext cx="3671888" cy="38122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Bildlegende</a:t>
            </a:r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3DCF5E60-A98F-4169-A610-0BA4C7FB71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9263" y="3381150"/>
            <a:ext cx="3671888" cy="38122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Bildlegende</a:t>
            </a: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6DF181B6-76FC-4B55-87B2-694757F195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48638" y="3381150"/>
            <a:ext cx="3671888" cy="38122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Bildlegende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0B0058F0-8BC2-4160-A1AE-B1EDB315E4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30823"/>
            <a:ext cx="9937750" cy="48989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accent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Kapiteltitel</a:t>
            </a:r>
          </a:p>
        </p:txBody>
      </p:sp>
    </p:spTree>
    <p:extLst>
      <p:ext uri="{BB962C8B-B14F-4D97-AF65-F5344CB8AC3E}">
        <p14:creationId xmlns:p14="http://schemas.microsoft.com/office/powerpoint/2010/main" val="12648469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>
          <p15:clr>
            <a:srgbClr val="FBAE40"/>
          </p15:clr>
        </p15:guide>
        <p15:guide id="2" pos="7446">
          <p15:clr>
            <a:srgbClr val="FBAE40"/>
          </p15:clr>
        </p15:guide>
        <p15:guide id="3" orient="horz" pos="2364">
          <p15:clr>
            <a:srgbClr val="FBAE40"/>
          </p15:clr>
        </p15:guide>
        <p15:guide id="4" orient="horz" pos="368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3 Bilder - Titel 2 Zei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92966-A211-4F6E-9170-972BCF45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6" y="620714"/>
            <a:ext cx="9937751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606F8A-E572-436D-81BD-28F99885E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7125" y="1952625"/>
            <a:ext cx="9937750" cy="114300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72DFC321-B03B-4E43-A7DC-227D8E3395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1476" y="3762377"/>
            <a:ext cx="3671888" cy="20796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340C7F72-1551-4727-8DF0-155E101F99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64817" y="3762377"/>
            <a:ext cx="3667921" cy="20796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28A8D6EE-E696-459F-99AF-F8D52C07B7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48639" y="3762377"/>
            <a:ext cx="3671887" cy="20796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C12E88DE-44B0-4C5F-A758-2371A53B67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3381150"/>
            <a:ext cx="3671888" cy="38122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Bildlegende</a:t>
            </a:r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3DCF5E60-A98F-4169-A610-0BA4C7FB71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9263" y="3381150"/>
            <a:ext cx="3671888" cy="38122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Bildlegende</a:t>
            </a: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6DF181B6-76FC-4B55-87B2-694757F195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48638" y="3381150"/>
            <a:ext cx="3671888" cy="381227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Bildlegende</a:t>
            </a:r>
          </a:p>
        </p:txBody>
      </p:sp>
      <p:sp>
        <p:nvSpPr>
          <p:cNvPr id="11" name="Textplatzhalter 8">
            <a:extLst>
              <a:ext uri="{FF2B5EF4-FFF2-40B4-BE49-F238E27FC236}">
                <a16:creationId xmlns:a16="http://schemas.microsoft.com/office/drawing/2014/main" id="{0B0058F0-8BC2-4160-A1AE-B1EDB315E41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30823"/>
            <a:ext cx="9937750" cy="48989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accent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Kapiteltitel</a:t>
            </a:r>
          </a:p>
        </p:txBody>
      </p:sp>
    </p:spTree>
    <p:extLst>
      <p:ext uri="{BB962C8B-B14F-4D97-AF65-F5344CB8AC3E}">
        <p14:creationId xmlns:p14="http://schemas.microsoft.com/office/powerpoint/2010/main" val="30355554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>
          <p15:clr>
            <a:srgbClr val="FBAE40"/>
          </p15:clr>
        </p15:guide>
        <p15:guide id="2" pos="7446">
          <p15:clr>
            <a:srgbClr val="FBAE40"/>
          </p15:clr>
        </p15:guide>
        <p15:guide id="3" orient="horz" pos="2364">
          <p15:clr>
            <a:srgbClr val="FBAE40"/>
          </p15:clr>
        </p15:guide>
        <p15:guide id="4" orient="horz" pos="36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mit 6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92966-A211-4F6E-9170-972BCF45C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6" y="620714"/>
            <a:ext cx="9937751" cy="828675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7" name="Bildplatzhalter 7">
            <a:extLst>
              <a:ext uri="{FF2B5EF4-FFF2-40B4-BE49-F238E27FC236}">
                <a16:creationId xmlns:a16="http://schemas.microsoft.com/office/drawing/2014/main" id="{72DFC321-B03B-4E43-A7DC-227D8E33957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71476" y="3762377"/>
            <a:ext cx="3671888" cy="20796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9" name="Bildplatzhalter 7">
            <a:extLst>
              <a:ext uri="{FF2B5EF4-FFF2-40B4-BE49-F238E27FC236}">
                <a16:creationId xmlns:a16="http://schemas.microsoft.com/office/drawing/2014/main" id="{340C7F72-1551-4727-8DF0-155E101F994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264817" y="3762377"/>
            <a:ext cx="3667921" cy="20796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0" name="Bildplatzhalter 7">
            <a:extLst>
              <a:ext uri="{FF2B5EF4-FFF2-40B4-BE49-F238E27FC236}">
                <a16:creationId xmlns:a16="http://schemas.microsoft.com/office/drawing/2014/main" id="{28A8D6EE-E696-459F-99AF-F8D52C07B735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148639" y="3762377"/>
            <a:ext cx="3671887" cy="2079625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3" name="Textplatzhalter 8">
            <a:extLst>
              <a:ext uri="{FF2B5EF4-FFF2-40B4-BE49-F238E27FC236}">
                <a16:creationId xmlns:a16="http://schemas.microsoft.com/office/drawing/2014/main" id="{C12E88DE-44B0-4C5F-A758-2371A53B676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71475" y="5889398"/>
            <a:ext cx="3671888" cy="38440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Bildlegende</a:t>
            </a:r>
          </a:p>
        </p:txBody>
      </p:sp>
      <p:sp>
        <p:nvSpPr>
          <p:cNvPr id="14" name="Textplatzhalter 8">
            <a:extLst>
              <a:ext uri="{FF2B5EF4-FFF2-40B4-BE49-F238E27FC236}">
                <a16:creationId xmlns:a16="http://schemas.microsoft.com/office/drawing/2014/main" id="{3DCF5E60-A98F-4169-A610-0BA4C7FB71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259263" y="5889398"/>
            <a:ext cx="3671888" cy="38440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Bildlegende</a:t>
            </a:r>
          </a:p>
        </p:txBody>
      </p:sp>
      <p:sp>
        <p:nvSpPr>
          <p:cNvPr id="15" name="Textplatzhalter 8">
            <a:extLst>
              <a:ext uri="{FF2B5EF4-FFF2-40B4-BE49-F238E27FC236}">
                <a16:creationId xmlns:a16="http://schemas.microsoft.com/office/drawing/2014/main" id="{6DF181B6-76FC-4B55-87B2-694757F1959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148638" y="5889398"/>
            <a:ext cx="3671888" cy="384402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Bildlegende</a:t>
            </a:r>
          </a:p>
        </p:txBody>
      </p:sp>
      <p:sp>
        <p:nvSpPr>
          <p:cNvPr id="16" name="Bildplatzhalter 7">
            <a:extLst>
              <a:ext uri="{FF2B5EF4-FFF2-40B4-BE49-F238E27FC236}">
                <a16:creationId xmlns:a16="http://schemas.microsoft.com/office/drawing/2014/main" id="{85EA066C-4466-44EC-AD6A-FF49E4E70E9D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371476" y="1517419"/>
            <a:ext cx="3671888" cy="20955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7" name="Bildplatzhalter 7">
            <a:extLst>
              <a:ext uri="{FF2B5EF4-FFF2-40B4-BE49-F238E27FC236}">
                <a16:creationId xmlns:a16="http://schemas.microsoft.com/office/drawing/2014/main" id="{CA1B27A9-657C-4B27-9196-CA2979339F9D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4264817" y="1517419"/>
            <a:ext cx="3667921" cy="20955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8" name="Bildplatzhalter 7">
            <a:extLst>
              <a:ext uri="{FF2B5EF4-FFF2-40B4-BE49-F238E27FC236}">
                <a16:creationId xmlns:a16="http://schemas.microsoft.com/office/drawing/2014/main" id="{93A0C81C-7737-45CC-B5C5-E6F7129A922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8148639" y="1517419"/>
            <a:ext cx="3671887" cy="2095500"/>
          </a:xfrm>
          <a:solidFill>
            <a:schemeClr val="bg1">
              <a:lumMod val="8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de-CH"/>
          </a:p>
        </p:txBody>
      </p:sp>
      <p:sp>
        <p:nvSpPr>
          <p:cNvPr id="19" name="Textplatzhalter 8">
            <a:extLst>
              <a:ext uri="{FF2B5EF4-FFF2-40B4-BE49-F238E27FC236}">
                <a16:creationId xmlns:a16="http://schemas.microsoft.com/office/drawing/2014/main" id="{BC89DD2D-DE32-453E-BEB8-635E55018B8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71475" y="1187451"/>
            <a:ext cx="3671888" cy="296863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Bildlegende</a:t>
            </a:r>
          </a:p>
        </p:txBody>
      </p:sp>
      <p:sp>
        <p:nvSpPr>
          <p:cNvPr id="20" name="Textplatzhalter 8">
            <a:extLst>
              <a:ext uri="{FF2B5EF4-FFF2-40B4-BE49-F238E27FC236}">
                <a16:creationId xmlns:a16="http://schemas.microsoft.com/office/drawing/2014/main" id="{2D46A9B1-EA25-46CC-BF35-2D82DFFD96F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259263" y="1187451"/>
            <a:ext cx="3671888" cy="296863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Bildlegende</a:t>
            </a:r>
          </a:p>
        </p:txBody>
      </p:sp>
      <p:sp>
        <p:nvSpPr>
          <p:cNvPr id="21" name="Textplatzhalter 8">
            <a:extLst>
              <a:ext uri="{FF2B5EF4-FFF2-40B4-BE49-F238E27FC236}">
                <a16:creationId xmlns:a16="http://schemas.microsoft.com/office/drawing/2014/main" id="{E0169301-EFA6-4DA9-9CAB-AF77451612D2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148638" y="1187451"/>
            <a:ext cx="3671888" cy="296863"/>
          </a:xfrm>
        </p:spPr>
        <p:txBody>
          <a:bodyPr anchor="b"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tx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Bildlegende</a:t>
            </a:r>
          </a:p>
        </p:txBody>
      </p:sp>
      <p:sp>
        <p:nvSpPr>
          <p:cNvPr id="22" name="Textplatzhalter 8">
            <a:extLst>
              <a:ext uri="{FF2B5EF4-FFF2-40B4-BE49-F238E27FC236}">
                <a16:creationId xmlns:a16="http://schemas.microsoft.com/office/drawing/2014/main" id="{DC56CD30-C802-4AF9-909B-61E1041478E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30823"/>
            <a:ext cx="9937750" cy="48989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accent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Kapiteltitel</a:t>
            </a:r>
          </a:p>
        </p:txBody>
      </p:sp>
    </p:spTree>
    <p:extLst>
      <p:ext uri="{BB962C8B-B14F-4D97-AF65-F5344CB8AC3E}">
        <p14:creationId xmlns:p14="http://schemas.microsoft.com/office/powerpoint/2010/main" val="1305726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34">
          <p15:clr>
            <a:srgbClr val="FBAE40"/>
          </p15:clr>
        </p15:guide>
        <p15:guide id="2" pos="7446">
          <p15:clr>
            <a:srgbClr val="FBAE40"/>
          </p15:clr>
        </p15:guide>
        <p15:guide id="3" orient="horz" pos="2273">
          <p15:clr>
            <a:srgbClr val="FBAE40"/>
          </p15:clr>
        </p15:guide>
        <p15:guide id="4" orient="horz" pos="2364">
          <p15:clr>
            <a:srgbClr val="FBAE40"/>
          </p15:clr>
        </p15:guide>
        <p15:guide id="5" orient="horz" pos="935">
          <p15:clr>
            <a:srgbClr val="FBAE40"/>
          </p15:clr>
        </p15:guide>
        <p15:guide id="6" orient="horz" pos="36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Bildplatzhalter 32">
            <a:extLst>
              <a:ext uri="{FF2B5EF4-FFF2-40B4-BE49-F238E27FC236}">
                <a16:creationId xmlns:a16="http://schemas.microsoft.com/office/drawing/2014/main" id="{EF1A3157-EEB3-4742-968E-8B3FD126E4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2" y="2"/>
            <a:ext cx="12191999" cy="6857999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6667205 h 6857999"/>
              <a:gd name="connsiteX3" fmla="*/ 11899993 w 12191999"/>
              <a:gd name="connsiteY3" fmla="*/ 6667205 h 6857999"/>
              <a:gd name="connsiteX4" fmla="*/ 11899993 w 12191999"/>
              <a:gd name="connsiteY4" fmla="*/ 6857999 h 6857999"/>
              <a:gd name="connsiteX5" fmla="*/ 11808741 w 12191999"/>
              <a:gd name="connsiteY5" fmla="*/ 6857999 h 6857999"/>
              <a:gd name="connsiteX6" fmla="*/ 11808741 w 12191999"/>
              <a:gd name="connsiteY6" fmla="*/ 6667205 h 6857999"/>
              <a:gd name="connsiteX7" fmla="*/ 11516735 w 12191999"/>
              <a:gd name="connsiteY7" fmla="*/ 6667205 h 6857999"/>
              <a:gd name="connsiteX8" fmla="*/ 11516735 w 12191999"/>
              <a:gd name="connsiteY8" fmla="*/ 6857999 h 6857999"/>
              <a:gd name="connsiteX9" fmla="*/ 11423824 w 12191999"/>
              <a:gd name="connsiteY9" fmla="*/ 6857999 h 6857999"/>
              <a:gd name="connsiteX10" fmla="*/ 11423824 w 12191999"/>
              <a:gd name="connsiteY10" fmla="*/ 6667205 h 6857999"/>
              <a:gd name="connsiteX11" fmla="*/ 11138454 w 12191999"/>
              <a:gd name="connsiteY11" fmla="*/ 6667205 h 6857999"/>
              <a:gd name="connsiteX12" fmla="*/ 11138454 w 12191999"/>
              <a:gd name="connsiteY12" fmla="*/ 6857999 h 6857999"/>
              <a:gd name="connsiteX13" fmla="*/ 11045542 w 12191999"/>
              <a:gd name="connsiteY13" fmla="*/ 6857999 h 6857999"/>
              <a:gd name="connsiteX14" fmla="*/ 11045542 w 12191999"/>
              <a:gd name="connsiteY14" fmla="*/ 6667205 h 6857999"/>
              <a:gd name="connsiteX15" fmla="*/ 10750218 w 12191999"/>
              <a:gd name="connsiteY15" fmla="*/ 6667205 h 6857999"/>
              <a:gd name="connsiteX16" fmla="*/ 10750218 w 12191999"/>
              <a:gd name="connsiteY16" fmla="*/ 6857999 h 6857999"/>
              <a:gd name="connsiteX17" fmla="*/ 10658966 w 12191999"/>
              <a:gd name="connsiteY17" fmla="*/ 6857999 h 6857999"/>
              <a:gd name="connsiteX18" fmla="*/ 10658966 w 12191999"/>
              <a:gd name="connsiteY18" fmla="*/ 6667205 h 6857999"/>
              <a:gd name="connsiteX19" fmla="*/ 10403461 w 12191999"/>
              <a:gd name="connsiteY19" fmla="*/ 6667205 h 6857999"/>
              <a:gd name="connsiteX20" fmla="*/ 10403461 w 12191999"/>
              <a:gd name="connsiteY20" fmla="*/ 6857999 h 6857999"/>
              <a:gd name="connsiteX21" fmla="*/ 1096604 w 12191999"/>
              <a:gd name="connsiteY21" fmla="*/ 6857999 h 6857999"/>
              <a:gd name="connsiteX22" fmla="*/ 1096604 w 12191999"/>
              <a:gd name="connsiteY22" fmla="*/ 6479998 h 6857999"/>
              <a:gd name="connsiteX23" fmla="*/ 0 w 12191999"/>
              <a:gd name="connsiteY23" fmla="*/ 647999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12191999" y="0"/>
                </a:lnTo>
                <a:lnTo>
                  <a:pt x="12191999" y="6667205"/>
                </a:lnTo>
                <a:lnTo>
                  <a:pt x="11899993" y="6667205"/>
                </a:lnTo>
                <a:lnTo>
                  <a:pt x="11899993" y="6857999"/>
                </a:lnTo>
                <a:lnTo>
                  <a:pt x="11808741" y="6857999"/>
                </a:lnTo>
                <a:lnTo>
                  <a:pt x="11808741" y="6667205"/>
                </a:lnTo>
                <a:lnTo>
                  <a:pt x="11516735" y="6667205"/>
                </a:lnTo>
                <a:lnTo>
                  <a:pt x="11516735" y="6857999"/>
                </a:lnTo>
                <a:lnTo>
                  <a:pt x="11423824" y="6857999"/>
                </a:lnTo>
                <a:lnTo>
                  <a:pt x="11423824" y="6667205"/>
                </a:lnTo>
                <a:lnTo>
                  <a:pt x="11138454" y="6667205"/>
                </a:lnTo>
                <a:lnTo>
                  <a:pt x="11138454" y="6857999"/>
                </a:lnTo>
                <a:lnTo>
                  <a:pt x="11045542" y="6857999"/>
                </a:lnTo>
                <a:lnTo>
                  <a:pt x="11045542" y="6667205"/>
                </a:lnTo>
                <a:lnTo>
                  <a:pt x="10750218" y="6667205"/>
                </a:lnTo>
                <a:lnTo>
                  <a:pt x="10750218" y="6857999"/>
                </a:lnTo>
                <a:lnTo>
                  <a:pt x="10658966" y="6857999"/>
                </a:lnTo>
                <a:lnTo>
                  <a:pt x="10658966" y="6667205"/>
                </a:lnTo>
                <a:lnTo>
                  <a:pt x="10403461" y="6667205"/>
                </a:lnTo>
                <a:lnTo>
                  <a:pt x="10403461" y="6857999"/>
                </a:lnTo>
                <a:lnTo>
                  <a:pt x="1096604" y="6857999"/>
                </a:lnTo>
                <a:lnTo>
                  <a:pt x="1096604" y="6479998"/>
                </a:lnTo>
                <a:lnTo>
                  <a:pt x="0" y="647999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>
            <a:lvl1pPr marL="0" marR="0" indent="0" algn="l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  <a:tabLst/>
              <a:defRPr/>
            </a:lvl1pPr>
          </a:lstStyle>
          <a:p>
            <a:pPr marL="0" marR="0" lvl="0" indent="0" algn="l" defTabSz="91442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  <a:tabLst/>
              <a:defRPr/>
            </a:pPr>
            <a:r>
              <a:rPr lang="de-DE"/>
              <a:t>Bild durch Klicken auf Symbol hinzufügen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056896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  <p15:guide id="2" orient="horz" pos="293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Zwischentitel Ro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268EC123-9E13-4956-8F97-7AA356FD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6" y="620712"/>
            <a:ext cx="9937751" cy="5653087"/>
          </a:xfrm>
        </p:spPr>
        <p:txBody>
          <a:bodyPr bIns="288000" anchor="ctr"/>
          <a:lstStyle>
            <a:lvl1pPr algn="ctr">
              <a:lnSpc>
                <a:spcPts val="5500"/>
              </a:lnSpc>
              <a:defRPr sz="500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pic>
        <p:nvPicPr>
          <p:cNvPr id="53" name="Grafik 52">
            <a:extLst>
              <a:ext uri="{FF2B5EF4-FFF2-40B4-BE49-F238E27FC236}">
                <a16:creationId xmlns:a16="http://schemas.microsoft.com/office/drawing/2014/main" id="{1FEC4B49-BF25-4495-90C2-A909FDFF67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480000"/>
            <a:ext cx="1097967" cy="378000"/>
          </a:xfrm>
          <a:prstGeom prst="rect">
            <a:avLst/>
          </a:prstGeom>
        </p:spPr>
      </p:pic>
      <p:grpSp>
        <p:nvGrpSpPr>
          <p:cNvPr id="54" name="Group 4">
            <a:extLst>
              <a:ext uri="{FF2B5EF4-FFF2-40B4-BE49-F238E27FC236}">
                <a16:creationId xmlns:a16="http://schemas.microsoft.com/office/drawing/2014/main" id="{95FD6E9A-0AE6-4E80-A3D8-B009E03A935D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03889" y="6667200"/>
            <a:ext cx="1788538" cy="190800"/>
            <a:chOff x="797" y="4090"/>
            <a:chExt cx="1078" cy="115"/>
          </a:xfrm>
        </p:grpSpPr>
        <p:sp>
          <p:nvSpPr>
            <p:cNvPr id="55" name="AutoShape 3">
              <a:extLst>
                <a:ext uri="{FF2B5EF4-FFF2-40B4-BE49-F238E27FC236}">
                  <a16:creationId xmlns:a16="http://schemas.microsoft.com/office/drawing/2014/main" id="{083FFFB2-79BC-453F-A9C1-B364E6379FC5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97" y="4090"/>
              <a:ext cx="107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" name="Rectangle 5">
              <a:extLst>
                <a:ext uri="{FF2B5EF4-FFF2-40B4-BE49-F238E27FC236}">
                  <a16:creationId xmlns:a16="http://schemas.microsoft.com/office/drawing/2014/main" id="{7B001C4F-B121-4A52-8EFA-06B8618421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7" y="4090"/>
              <a:ext cx="154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33D76AB0-4747-45FE-9B34-EFE02D956E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7" y="4120"/>
              <a:ext cx="46" cy="55"/>
            </a:xfrm>
            <a:custGeom>
              <a:avLst/>
              <a:gdLst>
                <a:gd name="T0" fmla="*/ 165 w 375"/>
                <a:gd name="T1" fmla="*/ 220 h 455"/>
                <a:gd name="T2" fmla="*/ 158 w 375"/>
                <a:gd name="T3" fmla="*/ 250 h 455"/>
                <a:gd name="T4" fmla="*/ 155 w 375"/>
                <a:gd name="T5" fmla="*/ 266 h 455"/>
                <a:gd name="T6" fmla="*/ 162 w 375"/>
                <a:gd name="T7" fmla="*/ 287 h 455"/>
                <a:gd name="T8" fmla="*/ 247 w 375"/>
                <a:gd name="T9" fmla="*/ 438 h 455"/>
                <a:gd name="T10" fmla="*/ 276 w 375"/>
                <a:gd name="T11" fmla="*/ 455 h 455"/>
                <a:gd name="T12" fmla="*/ 353 w 375"/>
                <a:gd name="T13" fmla="*/ 455 h 455"/>
                <a:gd name="T14" fmla="*/ 364 w 375"/>
                <a:gd name="T15" fmla="*/ 431 h 455"/>
                <a:gd name="T16" fmla="*/ 261 w 375"/>
                <a:gd name="T17" fmla="*/ 260 h 455"/>
                <a:gd name="T18" fmla="*/ 334 w 375"/>
                <a:gd name="T19" fmla="*/ 138 h 455"/>
                <a:gd name="T20" fmla="*/ 176 w 375"/>
                <a:gd name="T21" fmla="*/ 0 h 455"/>
                <a:gd name="T22" fmla="*/ 18 w 375"/>
                <a:gd name="T23" fmla="*/ 0 h 455"/>
                <a:gd name="T24" fmla="*/ 0 w 375"/>
                <a:gd name="T25" fmla="*/ 20 h 455"/>
                <a:gd name="T26" fmla="*/ 0 w 375"/>
                <a:gd name="T27" fmla="*/ 436 h 455"/>
                <a:gd name="T28" fmla="*/ 18 w 375"/>
                <a:gd name="T29" fmla="*/ 455 h 455"/>
                <a:gd name="T30" fmla="*/ 83 w 375"/>
                <a:gd name="T31" fmla="*/ 455 h 455"/>
                <a:gd name="T32" fmla="*/ 102 w 375"/>
                <a:gd name="T33" fmla="*/ 436 h 455"/>
                <a:gd name="T34" fmla="*/ 102 w 375"/>
                <a:gd name="T35" fmla="*/ 84 h 455"/>
                <a:gd name="T36" fmla="*/ 169 w 375"/>
                <a:gd name="T37" fmla="*/ 84 h 455"/>
                <a:gd name="T38" fmla="*/ 232 w 375"/>
                <a:gd name="T39" fmla="*/ 140 h 455"/>
                <a:gd name="T40" fmla="*/ 199 w 375"/>
                <a:gd name="T41" fmla="*/ 194 h 455"/>
                <a:gd name="T42" fmla="*/ 165 w 375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5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8"/>
                    <a:pt x="155" y="263"/>
                    <a:pt x="155" y="266"/>
                  </a:cubicBezTo>
                  <a:cubicBezTo>
                    <a:pt x="155" y="273"/>
                    <a:pt x="158" y="279"/>
                    <a:pt x="162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59" y="455"/>
                    <a:pt x="276" y="455"/>
                  </a:cubicBezTo>
                  <a:cubicBezTo>
                    <a:pt x="353" y="455"/>
                    <a:pt x="353" y="455"/>
                    <a:pt x="353" y="455"/>
                  </a:cubicBezTo>
                  <a:cubicBezTo>
                    <a:pt x="363" y="455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4" y="207"/>
                    <a:pt x="334" y="138"/>
                  </a:cubicBezTo>
                  <a:cubicBezTo>
                    <a:pt x="334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3"/>
                    <a:pt x="165" y="2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5754A501-E2C4-48F7-B51E-640F099CB5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" y="4120"/>
              <a:ext cx="39" cy="55"/>
            </a:xfrm>
            <a:custGeom>
              <a:avLst/>
              <a:gdLst>
                <a:gd name="T0" fmla="*/ 10 w 331"/>
                <a:gd name="T1" fmla="*/ 386 h 463"/>
                <a:gd name="T2" fmla="*/ 1 w 331"/>
                <a:gd name="T3" fmla="*/ 441 h 463"/>
                <a:gd name="T4" fmla="*/ 14 w 331"/>
                <a:gd name="T5" fmla="*/ 457 h 463"/>
                <a:gd name="T6" fmla="*/ 136 w 331"/>
                <a:gd name="T7" fmla="*/ 463 h 463"/>
                <a:gd name="T8" fmla="*/ 331 w 331"/>
                <a:gd name="T9" fmla="*/ 322 h 463"/>
                <a:gd name="T10" fmla="*/ 211 w 331"/>
                <a:gd name="T11" fmla="*/ 191 h 463"/>
                <a:gd name="T12" fmla="*/ 159 w 331"/>
                <a:gd name="T13" fmla="*/ 177 h 463"/>
                <a:gd name="T14" fmla="*/ 107 w 331"/>
                <a:gd name="T15" fmla="*/ 130 h 463"/>
                <a:gd name="T16" fmla="*/ 173 w 331"/>
                <a:gd name="T17" fmla="*/ 86 h 463"/>
                <a:gd name="T18" fmla="*/ 279 w 331"/>
                <a:gd name="T19" fmla="*/ 91 h 463"/>
                <a:gd name="T20" fmla="*/ 306 w 331"/>
                <a:gd name="T21" fmla="*/ 75 h 463"/>
                <a:gd name="T22" fmla="*/ 314 w 331"/>
                <a:gd name="T23" fmla="*/ 22 h 463"/>
                <a:gd name="T24" fmla="*/ 301 w 331"/>
                <a:gd name="T25" fmla="*/ 6 h 463"/>
                <a:gd name="T26" fmla="*/ 178 w 331"/>
                <a:gd name="T27" fmla="*/ 0 h 463"/>
                <a:gd name="T28" fmla="*/ 5 w 331"/>
                <a:gd name="T29" fmla="*/ 131 h 463"/>
                <a:gd name="T30" fmla="*/ 113 w 331"/>
                <a:gd name="T31" fmla="*/ 265 h 463"/>
                <a:gd name="T32" fmla="*/ 166 w 331"/>
                <a:gd name="T33" fmla="*/ 278 h 463"/>
                <a:gd name="T34" fmla="*/ 227 w 331"/>
                <a:gd name="T35" fmla="*/ 329 h 463"/>
                <a:gd name="T36" fmla="*/ 135 w 331"/>
                <a:gd name="T37" fmla="*/ 376 h 463"/>
                <a:gd name="T38" fmla="*/ 36 w 331"/>
                <a:gd name="T39" fmla="*/ 370 h 463"/>
                <a:gd name="T40" fmla="*/ 10 w 331"/>
                <a:gd name="T41" fmla="*/ 386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3">
                  <a:moveTo>
                    <a:pt x="10" y="386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5" y="460"/>
                    <a:pt x="86" y="463"/>
                    <a:pt x="136" y="463"/>
                  </a:cubicBezTo>
                  <a:cubicBezTo>
                    <a:pt x="249" y="463"/>
                    <a:pt x="331" y="427"/>
                    <a:pt x="331" y="322"/>
                  </a:cubicBezTo>
                  <a:cubicBezTo>
                    <a:pt x="331" y="260"/>
                    <a:pt x="304" y="214"/>
                    <a:pt x="211" y="191"/>
                  </a:cubicBezTo>
                  <a:cubicBezTo>
                    <a:pt x="159" y="177"/>
                    <a:pt x="159" y="177"/>
                    <a:pt x="159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79" y="91"/>
                  </a:cubicBezTo>
                  <a:cubicBezTo>
                    <a:pt x="298" y="93"/>
                    <a:pt x="303" y="91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5" y="11"/>
                    <a:pt x="310" y="7"/>
                    <a:pt x="301" y="6"/>
                  </a:cubicBezTo>
                  <a:cubicBezTo>
                    <a:pt x="281" y="3"/>
                    <a:pt x="236" y="0"/>
                    <a:pt x="178" y="0"/>
                  </a:cubicBezTo>
                  <a:cubicBezTo>
                    <a:pt x="61" y="0"/>
                    <a:pt x="5" y="50"/>
                    <a:pt x="5" y="131"/>
                  </a:cubicBezTo>
                  <a:cubicBezTo>
                    <a:pt x="5" y="204"/>
                    <a:pt x="44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89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1"/>
                    <a:pt x="36" y="370"/>
                  </a:cubicBezTo>
                  <a:cubicBezTo>
                    <a:pt x="18" y="369"/>
                    <a:pt x="12" y="371"/>
                    <a:pt x="10" y="38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3B919971-8CED-4346-9BC2-CD1434CE70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8" y="4120"/>
              <a:ext cx="12" cy="55"/>
            </a:xfrm>
            <a:custGeom>
              <a:avLst/>
              <a:gdLst>
                <a:gd name="T0" fmla="*/ 0 w 101"/>
                <a:gd name="T1" fmla="*/ 436 h 455"/>
                <a:gd name="T2" fmla="*/ 18 w 101"/>
                <a:gd name="T3" fmla="*/ 455 h 455"/>
                <a:gd name="T4" fmla="*/ 83 w 101"/>
                <a:gd name="T5" fmla="*/ 455 h 455"/>
                <a:gd name="T6" fmla="*/ 101 w 101"/>
                <a:gd name="T7" fmla="*/ 436 h 455"/>
                <a:gd name="T8" fmla="*/ 101 w 101"/>
                <a:gd name="T9" fmla="*/ 20 h 455"/>
                <a:gd name="T10" fmla="*/ 83 w 101"/>
                <a:gd name="T11" fmla="*/ 0 h 455"/>
                <a:gd name="T12" fmla="*/ 18 w 101"/>
                <a:gd name="T13" fmla="*/ 0 h 455"/>
                <a:gd name="T14" fmla="*/ 0 w 101"/>
                <a:gd name="T15" fmla="*/ 20 h 455"/>
                <a:gd name="T16" fmla="*/ 0 w 101"/>
                <a:gd name="T17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455">
                  <a:moveTo>
                    <a:pt x="0" y="436"/>
                  </a:move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1" y="450"/>
                    <a:pt x="101" y="436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5"/>
                    <a:pt x="97" y="0"/>
                    <a:pt x="8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lnTo>
                    <a:pt x="0" y="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0" name="Rectangle 9">
              <a:extLst>
                <a:ext uri="{FF2B5EF4-FFF2-40B4-BE49-F238E27FC236}">
                  <a16:creationId xmlns:a16="http://schemas.microsoft.com/office/drawing/2014/main" id="{D7B0C555-AEA1-4A02-A5F7-0A9F1619531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06" y="4090"/>
              <a:ext cx="178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0489FDB6-177E-4CA1-ABD3-87A97291D3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" y="4120"/>
              <a:ext cx="45" cy="55"/>
            </a:xfrm>
            <a:custGeom>
              <a:avLst/>
              <a:gdLst>
                <a:gd name="T0" fmla="*/ 165 w 375"/>
                <a:gd name="T1" fmla="*/ 220 h 455"/>
                <a:gd name="T2" fmla="*/ 158 w 375"/>
                <a:gd name="T3" fmla="*/ 250 h 455"/>
                <a:gd name="T4" fmla="*/ 155 w 375"/>
                <a:gd name="T5" fmla="*/ 266 h 455"/>
                <a:gd name="T6" fmla="*/ 163 w 375"/>
                <a:gd name="T7" fmla="*/ 287 h 455"/>
                <a:gd name="T8" fmla="*/ 247 w 375"/>
                <a:gd name="T9" fmla="*/ 438 h 455"/>
                <a:gd name="T10" fmla="*/ 276 w 375"/>
                <a:gd name="T11" fmla="*/ 455 h 455"/>
                <a:gd name="T12" fmla="*/ 354 w 375"/>
                <a:gd name="T13" fmla="*/ 455 h 455"/>
                <a:gd name="T14" fmla="*/ 364 w 375"/>
                <a:gd name="T15" fmla="*/ 431 h 455"/>
                <a:gd name="T16" fmla="*/ 261 w 375"/>
                <a:gd name="T17" fmla="*/ 260 h 455"/>
                <a:gd name="T18" fmla="*/ 335 w 375"/>
                <a:gd name="T19" fmla="*/ 138 h 455"/>
                <a:gd name="T20" fmla="*/ 176 w 375"/>
                <a:gd name="T21" fmla="*/ 0 h 455"/>
                <a:gd name="T22" fmla="*/ 18 w 375"/>
                <a:gd name="T23" fmla="*/ 0 h 455"/>
                <a:gd name="T24" fmla="*/ 0 w 375"/>
                <a:gd name="T25" fmla="*/ 20 h 455"/>
                <a:gd name="T26" fmla="*/ 0 w 375"/>
                <a:gd name="T27" fmla="*/ 436 h 455"/>
                <a:gd name="T28" fmla="*/ 18 w 375"/>
                <a:gd name="T29" fmla="*/ 455 h 455"/>
                <a:gd name="T30" fmla="*/ 83 w 375"/>
                <a:gd name="T31" fmla="*/ 455 h 455"/>
                <a:gd name="T32" fmla="*/ 102 w 375"/>
                <a:gd name="T33" fmla="*/ 436 h 455"/>
                <a:gd name="T34" fmla="*/ 102 w 375"/>
                <a:gd name="T35" fmla="*/ 84 h 455"/>
                <a:gd name="T36" fmla="*/ 169 w 375"/>
                <a:gd name="T37" fmla="*/ 84 h 455"/>
                <a:gd name="T38" fmla="*/ 232 w 375"/>
                <a:gd name="T39" fmla="*/ 140 h 455"/>
                <a:gd name="T40" fmla="*/ 199 w 375"/>
                <a:gd name="T41" fmla="*/ 194 h 455"/>
                <a:gd name="T42" fmla="*/ 165 w 375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5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8"/>
                    <a:pt x="155" y="263"/>
                    <a:pt x="155" y="266"/>
                  </a:cubicBezTo>
                  <a:cubicBezTo>
                    <a:pt x="155" y="273"/>
                    <a:pt x="158" y="279"/>
                    <a:pt x="163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59" y="455"/>
                    <a:pt x="276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3" y="455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3"/>
                    <a:pt x="165" y="2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2" name="Freeform 11">
              <a:extLst>
                <a:ext uri="{FF2B5EF4-FFF2-40B4-BE49-F238E27FC236}">
                  <a16:creationId xmlns:a16="http://schemas.microsoft.com/office/drawing/2014/main" id="{DD2BE977-707E-4DCE-A245-599DAAAFDA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4" y="4120"/>
              <a:ext cx="45" cy="55"/>
            </a:xfrm>
            <a:custGeom>
              <a:avLst/>
              <a:gdLst>
                <a:gd name="T0" fmla="*/ 166 w 376"/>
                <a:gd name="T1" fmla="*/ 220 h 455"/>
                <a:gd name="T2" fmla="*/ 159 w 376"/>
                <a:gd name="T3" fmla="*/ 250 h 455"/>
                <a:gd name="T4" fmla="*/ 156 w 376"/>
                <a:gd name="T5" fmla="*/ 266 h 455"/>
                <a:gd name="T6" fmla="*/ 163 w 376"/>
                <a:gd name="T7" fmla="*/ 287 h 455"/>
                <a:gd name="T8" fmla="*/ 247 w 376"/>
                <a:gd name="T9" fmla="*/ 438 h 455"/>
                <a:gd name="T10" fmla="*/ 277 w 376"/>
                <a:gd name="T11" fmla="*/ 455 h 455"/>
                <a:gd name="T12" fmla="*/ 354 w 376"/>
                <a:gd name="T13" fmla="*/ 455 h 455"/>
                <a:gd name="T14" fmla="*/ 365 w 376"/>
                <a:gd name="T15" fmla="*/ 431 h 455"/>
                <a:gd name="T16" fmla="*/ 261 w 376"/>
                <a:gd name="T17" fmla="*/ 260 h 455"/>
                <a:gd name="T18" fmla="*/ 335 w 376"/>
                <a:gd name="T19" fmla="*/ 138 h 455"/>
                <a:gd name="T20" fmla="*/ 176 w 376"/>
                <a:gd name="T21" fmla="*/ 0 h 455"/>
                <a:gd name="T22" fmla="*/ 18 w 376"/>
                <a:gd name="T23" fmla="*/ 0 h 455"/>
                <a:gd name="T24" fmla="*/ 0 w 376"/>
                <a:gd name="T25" fmla="*/ 20 h 455"/>
                <a:gd name="T26" fmla="*/ 0 w 376"/>
                <a:gd name="T27" fmla="*/ 436 h 455"/>
                <a:gd name="T28" fmla="*/ 18 w 376"/>
                <a:gd name="T29" fmla="*/ 455 h 455"/>
                <a:gd name="T30" fmla="*/ 83 w 376"/>
                <a:gd name="T31" fmla="*/ 455 h 455"/>
                <a:gd name="T32" fmla="*/ 102 w 376"/>
                <a:gd name="T33" fmla="*/ 436 h 455"/>
                <a:gd name="T34" fmla="*/ 102 w 376"/>
                <a:gd name="T35" fmla="*/ 84 h 455"/>
                <a:gd name="T36" fmla="*/ 169 w 376"/>
                <a:gd name="T37" fmla="*/ 84 h 455"/>
                <a:gd name="T38" fmla="*/ 232 w 376"/>
                <a:gd name="T39" fmla="*/ 140 h 455"/>
                <a:gd name="T40" fmla="*/ 200 w 376"/>
                <a:gd name="T41" fmla="*/ 194 h 455"/>
                <a:gd name="T42" fmla="*/ 166 w 376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455">
                  <a:moveTo>
                    <a:pt x="166" y="220"/>
                  </a:moveTo>
                  <a:cubicBezTo>
                    <a:pt x="159" y="250"/>
                    <a:pt x="159" y="250"/>
                    <a:pt x="159" y="250"/>
                  </a:cubicBezTo>
                  <a:cubicBezTo>
                    <a:pt x="156" y="258"/>
                    <a:pt x="156" y="263"/>
                    <a:pt x="156" y="266"/>
                  </a:cubicBezTo>
                  <a:cubicBezTo>
                    <a:pt x="156" y="273"/>
                    <a:pt x="158" y="279"/>
                    <a:pt x="163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60" y="455"/>
                    <a:pt x="277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4" y="455"/>
                    <a:pt x="376" y="449"/>
                    <a:pt x="365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8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2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200" y="194"/>
                  </a:cubicBezTo>
                  <a:cubicBezTo>
                    <a:pt x="179" y="203"/>
                    <a:pt x="172" y="193"/>
                    <a:pt x="166" y="2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3" name="Freeform 12">
              <a:extLst>
                <a:ext uri="{FF2B5EF4-FFF2-40B4-BE49-F238E27FC236}">
                  <a16:creationId xmlns:a16="http://schemas.microsoft.com/office/drawing/2014/main" id="{BBCDAC92-7F81-4BD1-A506-2F248535F7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1" y="4120"/>
              <a:ext cx="46" cy="55"/>
            </a:xfrm>
            <a:custGeom>
              <a:avLst/>
              <a:gdLst>
                <a:gd name="T0" fmla="*/ 139 w 380"/>
                <a:gd name="T1" fmla="*/ 436 h 455"/>
                <a:gd name="T2" fmla="*/ 158 w 380"/>
                <a:gd name="T3" fmla="*/ 455 h 455"/>
                <a:gd name="T4" fmla="*/ 223 w 380"/>
                <a:gd name="T5" fmla="*/ 455 h 455"/>
                <a:gd name="T6" fmla="*/ 241 w 380"/>
                <a:gd name="T7" fmla="*/ 436 h 455"/>
                <a:gd name="T8" fmla="*/ 241 w 380"/>
                <a:gd name="T9" fmla="*/ 86 h 455"/>
                <a:gd name="T10" fmla="*/ 361 w 380"/>
                <a:gd name="T11" fmla="*/ 86 h 455"/>
                <a:gd name="T12" fmla="*/ 380 w 380"/>
                <a:gd name="T13" fmla="*/ 67 h 455"/>
                <a:gd name="T14" fmla="*/ 380 w 380"/>
                <a:gd name="T15" fmla="*/ 20 h 455"/>
                <a:gd name="T16" fmla="*/ 361 w 380"/>
                <a:gd name="T17" fmla="*/ 0 h 455"/>
                <a:gd name="T18" fmla="*/ 19 w 380"/>
                <a:gd name="T19" fmla="*/ 0 h 455"/>
                <a:gd name="T20" fmla="*/ 0 w 380"/>
                <a:gd name="T21" fmla="*/ 20 h 455"/>
                <a:gd name="T22" fmla="*/ 0 w 380"/>
                <a:gd name="T23" fmla="*/ 67 h 455"/>
                <a:gd name="T24" fmla="*/ 19 w 380"/>
                <a:gd name="T25" fmla="*/ 86 h 455"/>
                <a:gd name="T26" fmla="*/ 139 w 380"/>
                <a:gd name="T27" fmla="*/ 86 h 455"/>
                <a:gd name="T28" fmla="*/ 139 w 380"/>
                <a:gd name="T29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0" h="455">
                  <a:moveTo>
                    <a:pt x="139" y="436"/>
                  </a:moveTo>
                  <a:cubicBezTo>
                    <a:pt x="139" y="450"/>
                    <a:pt x="143" y="455"/>
                    <a:pt x="158" y="455"/>
                  </a:cubicBezTo>
                  <a:cubicBezTo>
                    <a:pt x="223" y="455"/>
                    <a:pt x="223" y="455"/>
                    <a:pt x="223" y="455"/>
                  </a:cubicBezTo>
                  <a:cubicBezTo>
                    <a:pt x="237" y="455"/>
                    <a:pt x="241" y="450"/>
                    <a:pt x="241" y="436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361" y="86"/>
                    <a:pt x="361" y="86"/>
                    <a:pt x="361" y="86"/>
                  </a:cubicBezTo>
                  <a:cubicBezTo>
                    <a:pt x="376" y="86"/>
                    <a:pt x="380" y="82"/>
                    <a:pt x="380" y="67"/>
                  </a:cubicBezTo>
                  <a:cubicBezTo>
                    <a:pt x="380" y="20"/>
                    <a:pt x="380" y="20"/>
                    <a:pt x="380" y="20"/>
                  </a:cubicBezTo>
                  <a:cubicBezTo>
                    <a:pt x="380" y="5"/>
                    <a:pt x="376" y="0"/>
                    <a:pt x="36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" y="0"/>
                    <a:pt x="0" y="5"/>
                    <a:pt x="0" y="2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2"/>
                    <a:pt x="5" y="86"/>
                    <a:pt x="19" y="86"/>
                  </a:cubicBezTo>
                  <a:cubicBezTo>
                    <a:pt x="139" y="86"/>
                    <a:pt x="139" y="86"/>
                    <a:pt x="139" y="86"/>
                  </a:cubicBezTo>
                  <a:lnTo>
                    <a:pt x="139" y="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4" name="Rectangle 13">
              <a:extLst>
                <a:ext uri="{FF2B5EF4-FFF2-40B4-BE49-F238E27FC236}">
                  <a16:creationId xmlns:a16="http://schemas.microsoft.com/office/drawing/2014/main" id="{D81EC7F3-21AC-4BA2-82DC-85597E3A5A3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40" y="4090"/>
              <a:ext cx="172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5" name="Freeform 14">
              <a:extLst>
                <a:ext uri="{FF2B5EF4-FFF2-40B4-BE49-F238E27FC236}">
                  <a16:creationId xmlns:a16="http://schemas.microsoft.com/office/drawing/2014/main" id="{23E138C4-251D-4B4E-A018-739079DF127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0" y="4120"/>
              <a:ext cx="45" cy="55"/>
            </a:xfrm>
            <a:custGeom>
              <a:avLst/>
              <a:gdLst>
                <a:gd name="T0" fmla="*/ 166 w 376"/>
                <a:gd name="T1" fmla="*/ 220 h 455"/>
                <a:gd name="T2" fmla="*/ 159 w 376"/>
                <a:gd name="T3" fmla="*/ 250 h 455"/>
                <a:gd name="T4" fmla="*/ 156 w 376"/>
                <a:gd name="T5" fmla="*/ 266 h 455"/>
                <a:gd name="T6" fmla="*/ 163 w 376"/>
                <a:gd name="T7" fmla="*/ 287 h 455"/>
                <a:gd name="T8" fmla="*/ 247 w 376"/>
                <a:gd name="T9" fmla="*/ 439 h 455"/>
                <a:gd name="T10" fmla="*/ 277 w 376"/>
                <a:gd name="T11" fmla="*/ 455 h 455"/>
                <a:gd name="T12" fmla="*/ 354 w 376"/>
                <a:gd name="T13" fmla="*/ 455 h 455"/>
                <a:gd name="T14" fmla="*/ 364 w 376"/>
                <a:gd name="T15" fmla="*/ 431 h 455"/>
                <a:gd name="T16" fmla="*/ 261 w 376"/>
                <a:gd name="T17" fmla="*/ 260 h 455"/>
                <a:gd name="T18" fmla="*/ 335 w 376"/>
                <a:gd name="T19" fmla="*/ 138 h 455"/>
                <a:gd name="T20" fmla="*/ 176 w 376"/>
                <a:gd name="T21" fmla="*/ 0 h 455"/>
                <a:gd name="T22" fmla="*/ 18 w 376"/>
                <a:gd name="T23" fmla="*/ 0 h 455"/>
                <a:gd name="T24" fmla="*/ 0 w 376"/>
                <a:gd name="T25" fmla="*/ 20 h 455"/>
                <a:gd name="T26" fmla="*/ 0 w 376"/>
                <a:gd name="T27" fmla="*/ 436 h 455"/>
                <a:gd name="T28" fmla="*/ 18 w 376"/>
                <a:gd name="T29" fmla="*/ 455 h 455"/>
                <a:gd name="T30" fmla="*/ 84 w 376"/>
                <a:gd name="T31" fmla="*/ 455 h 455"/>
                <a:gd name="T32" fmla="*/ 102 w 376"/>
                <a:gd name="T33" fmla="*/ 436 h 455"/>
                <a:gd name="T34" fmla="*/ 102 w 376"/>
                <a:gd name="T35" fmla="*/ 84 h 455"/>
                <a:gd name="T36" fmla="*/ 169 w 376"/>
                <a:gd name="T37" fmla="*/ 84 h 455"/>
                <a:gd name="T38" fmla="*/ 232 w 376"/>
                <a:gd name="T39" fmla="*/ 140 h 455"/>
                <a:gd name="T40" fmla="*/ 200 w 376"/>
                <a:gd name="T41" fmla="*/ 194 h 455"/>
                <a:gd name="T42" fmla="*/ 166 w 376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455">
                  <a:moveTo>
                    <a:pt x="166" y="220"/>
                  </a:moveTo>
                  <a:cubicBezTo>
                    <a:pt x="159" y="250"/>
                    <a:pt x="159" y="250"/>
                    <a:pt x="159" y="250"/>
                  </a:cubicBezTo>
                  <a:cubicBezTo>
                    <a:pt x="157" y="259"/>
                    <a:pt x="156" y="263"/>
                    <a:pt x="156" y="266"/>
                  </a:cubicBezTo>
                  <a:cubicBezTo>
                    <a:pt x="156" y="273"/>
                    <a:pt x="158" y="279"/>
                    <a:pt x="163" y="287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54" y="451"/>
                    <a:pt x="260" y="455"/>
                    <a:pt x="277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4" y="455"/>
                    <a:pt x="376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1"/>
                    <a:pt x="4" y="455"/>
                    <a:pt x="18" y="455"/>
                  </a:cubicBezTo>
                  <a:cubicBezTo>
                    <a:pt x="84" y="455"/>
                    <a:pt x="84" y="455"/>
                    <a:pt x="84" y="455"/>
                  </a:cubicBezTo>
                  <a:cubicBezTo>
                    <a:pt x="98" y="455"/>
                    <a:pt x="102" y="451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2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200" y="194"/>
                  </a:cubicBezTo>
                  <a:cubicBezTo>
                    <a:pt x="179" y="203"/>
                    <a:pt x="172" y="194"/>
                    <a:pt x="166" y="2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6" name="Freeform 15">
              <a:extLst>
                <a:ext uri="{FF2B5EF4-FFF2-40B4-BE49-F238E27FC236}">
                  <a16:creationId xmlns:a16="http://schemas.microsoft.com/office/drawing/2014/main" id="{E5DD0132-2211-4DCF-B80E-AD90450B4E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05" y="4120"/>
              <a:ext cx="45" cy="55"/>
            </a:xfrm>
            <a:custGeom>
              <a:avLst/>
              <a:gdLst>
                <a:gd name="T0" fmla="*/ 139 w 379"/>
                <a:gd name="T1" fmla="*/ 436 h 455"/>
                <a:gd name="T2" fmla="*/ 157 w 379"/>
                <a:gd name="T3" fmla="*/ 455 h 455"/>
                <a:gd name="T4" fmla="*/ 222 w 379"/>
                <a:gd name="T5" fmla="*/ 455 h 455"/>
                <a:gd name="T6" fmla="*/ 240 w 379"/>
                <a:gd name="T7" fmla="*/ 436 h 455"/>
                <a:gd name="T8" fmla="*/ 240 w 379"/>
                <a:gd name="T9" fmla="*/ 87 h 455"/>
                <a:gd name="T10" fmla="*/ 361 w 379"/>
                <a:gd name="T11" fmla="*/ 87 h 455"/>
                <a:gd name="T12" fmla="*/ 379 w 379"/>
                <a:gd name="T13" fmla="*/ 68 h 455"/>
                <a:gd name="T14" fmla="*/ 379 w 379"/>
                <a:gd name="T15" fmla="*/ 20 h 455"/>
                <a:gd name="T16" fmla="*/ 361 w 379"/>
                <a:gd name="T17" fmla="*/ 0 h 455"/>
                <a:gd name="T18" fmla="*/ 18 w 379"/>
                <a:gd name="T19" fmla="*/ 0 h 455"/>
                <a:gd name="T20" fmla="*/ 0 w 379"/>
                <a:gd name="T21" fmla="*/ 20 h 455"/>
                <a:gd name="T22" fmla="*/ 0 w 379"/>
                <a:gd name="T23" fmla="*/ 68 h 455"/>
                <a:gd name="T24" fmla="*/ 18 w 379"/>
                <a:gd name="T25" fmla="*/ 87 h 455"/>
                <a:gd name="T26" fmla="*/ 139 w 379"/>
                <a:gd name="T27" fmla="*/ 87 h 455"/>
                <a:gd name="T28" fmla="*/ 139 w 379"/>
                <a:gd name="T29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9" h="455">
                  <a:moveTo>
                    <a:pt x="139" y="436"/>
                  </a:moveTo>
                  <a:cubicBezTo>
                    <a:pt x="139" y="451"/>
                    <a:pt x="143" y="455"/>
                    <a:pt x="157" y="455"/>
                  </a:cubicBezTo>
                  <a:cubicBezTo>
                    <a:pt x="222" y="455"/>
                    <a:pt x="222" y="455"/>
                    <a:pt x="222" y="455"/>
                  </a:cubicBezTo>
                  <a:cubicBezTo>
                    <a:pt x="236" y="455"/>
                    <a:pt x="240" y="451"/>
                    <a:pt x="240" y="436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361" y="87"/>
                    <a:pt x="361" y="87"/>
                    <a:pt x="361" y="87"/>
                  </a:cubicBezTo>
                  <a:cubicBezTo>
                    <a:pt x="375" y="87"/>
                    <a:pt x="379" y="82"/>
                    <a:pt x="379" y="68"/>
                  </a:cubicBezTo>
                  <a:cubicBezTo>
                    <a:pt x="379" y="20"/>
                    <a:pt x="379" y="20"/>
                    <a:pt x="379" y="20"/>
                  </a:cubicBezTo>
                  <a:cubicBezTo>
                    <a:pt x="379" y="5"/>
                    <a:pt x="375" y="0"/>
                    <a:pt x="36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2"/>
                    <a:pt x="4" y="87"/>
                    <a:pt x="18" y="87"/>
                  </a:cubicBezTo>
                  <a:cubicBezTo>
                    <a:pt x="139" y="87"/>
                    <a:pt x="139" y="87"/>
                    <a:pt x="139" y="87"/>
                  </a:cubicBezTo>
                  <a:lnTo>
                    <a:pt x="139" y="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7" name="Freeform 16">
              <a:extLst>
                <a:ext uri="{FF2B5EF4-FFF2-40B4-BE49-F238E27FC236}">
                  <a16:creationId xmlns:a16="http://schemas.microsoft.com/office/drawing/2014/main" id="{3FD3C977-5976-4F1F-820D-C9CD96BEEA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54" y="4120"/>
              <a:ext cx="40" cy="55"/>
            </a:xfrm>
            <a:custGeom>
              <a:avLst/>
              <a:gdLst>
                <a:gd name="T0" fmla="*/ 10 w 331"/>
                <a:gd name="T1" fmla="*/ 387 h 464"/>
                <a:gd name="T2" fmla="*/ 1 w 331"/>
                <a:gd name="T3" fmla="*/ 441 h 464"/>
                <a:gd name="T4" fmla="*/ 14 w 331"/>
                <a:gd name="T5" fmla="*/ 457 h 464"/>
                <a:gd name="T6" fmla="*/ 136 w 331"/>
                <a:gd name="T7" fmla="*/ 464 h 464"/>
                <a:gd name="T8" fmla="*/ 331 w 331"/>
                <a:gd name="T9" fmla="*/ 322 h 464"/>
                <a:gd name="T10" fmla="*/ 211 w 331"/>
                <a:gd name="T11" fmla="*/ 191 h 464"/>
                <a:gd name="T12" fmla="*/ 159 w 331"/>
                <a:gd name="T13" fmla="*/ 177 h 464"/>
                <a:gd name="T14" fmla="*/ 107 w 331"/>
                <a:gd name="T15" fmla="*/ 130 h 464"/>
                <a:gd name="T16" fmla="*/ 173 w 331"/>
                <a:gd name="T17" fmla="*/ 86 h 464"/>
                <a:gd name="T18" fmla="*/ 280 w 331"/>
                <a:gd name="T19" fmla="*/ 92 h 464"/>
                <a:gd name="T20" fmla="*/ 306 w 331"/>
                <a:gd name="T21" fmla="*/ 75 h 464"/>
                <a:gd name="T22" fmla="*/ 314 w 331"/>
                <a:gd name="T23" fmla="*/ 22 h 464"/>
                <a:gd name="T24" fmla="*/ 302 w 331"/>
                <a:gd name="T25" fmla="*/ 6 h 464"/>
                <a:gd name="T26" fmla="*/ 178 w 331"/>
                <a:gd name="T27" fmla="*/ 0 h 464"/>
                <a:gd name="T28" fmla="*/ 5 w 331"/>
                <a:gd name="T29" fmla="*/ 131 h 464"/>
                <a:gd name="T30" fmla="*/ 113 w 331"/>
                <a:gd name="T31" fmla="*/ 265 h 464"/>
                <a:gd name="T32" fmla="*/ 166 w 331"/>
                <a:gd name="T33" fmla="*/ 278 h 464"/>
                <a:gd name="T34" fmla="*/ 227 w 331"/>
                <a:gd name="T35" fmla="*/ 329 h 464"/>
                <a:gd name="T36" fmla="*/ 135 w 331"/>
                <a:gd name="T37" fmla="*/ 376 h 464"/>
                <a:gd name="T38" fmla="*/ 36 w 331"/>
                <a:gd name="T39" fmla="*/ 370 h 464"/>
                <a:gd name="T40" fmla="*/ 10 w 331"/>
                <a:gd name="T41" fmla="*/ 38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4">
                  <a:moveTo>
                    <a:pt x="10" y="387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5" y="460"/>
                    <a:pt x="86" y="464"/>
                    <a:pt x="136" y="464"/>
                  </a:cubicBezTo>
                  <a:cubicBezTo>
                    <a:pt x="249" y="464"/>
                    <a:pt x="331" y="427"/>
                    <a:pt x="331" y="322"/>
                  </a:cubicBezTo>
                  <a:cubicBezTo>
                    <a:pt x="331" y="260"/>
                    <a:pt x="304" y="215"/>
                    <a:pt x="211" y="191"/>
                  </a:cubicBezTo>
                  <a:cubicBezTo>
                    <a:pt x="159" y="177"/>
                    <a:pt x="159" y="177"/>
                    <a:pt x="159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80" y="92"/>
                  </a:cubicBezTo>
                  <a:cubicBezTo>
                    <a:pt x="298" y="93"/>
                    <a:pt x="303" y="91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5" y="11"/>
                    <a:pt x="311" y="7"/>
                    <a:pt x="302" y="6"/>
                  </a:cubicBezTo>
                  <a:cubicBezTo>
                    <a:pt x="281" y="3"/>
                    <a:pt x="236" y="0"/>
                    <a:pt x="178" y="0"/>
                  </a:cubicBezTo>
                  <a:cubicBezTo>
                    <a:pt x="62" y="0"/>
                    <a:pt x="5" y="50"/>
                    <a:pt x="5" y="131"/>
                  </a:cubicBezTo>
                  <a:cubicBezTo>
                    <a:pt x="5" y="204"/>
                    <a:pt x="45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90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2"/>
                    <a:pt x="36" y="370"/>
                  </a:cubicBezTo>
                  <a:cubicBezTo>
                    <a:pt x="18" y="369"/>
                    <a:pt x="13" y="371"/>
                    <a:pt x="10" y="38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8" name="Rectangle 17">
              <a:extLst>
                <a:ext uri="{FF2B5EF4-FFF2-40B4-BE49-F238E27FC236}">
                  <a16:creationId xmlns:a16="http://schemas.microsoft.com/office/drawing/2014/main" id="{BF9E1E63-B297-423D-A9F8-E90990E57D7B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68" y="4090"/>
              <a:ext cx="176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9" name="Freeform 18">
              <a:extLst>
                <a:ext uri="{FF2B5EF4-FFF2-40B4-BE49-F238E27FC236}">
                  <a16:creationId xmlns:a16="http://schemas.microsoft.com/office/drawing/2014/main" id="{FDF306EB-1E69-445B-A624-1D75DED5E2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8" y="4120"/>
              <a:ext cx="40" cy="55"/>
            </a:xfrm>
            <a:custGeom>
              <a:avLst/>
              <a:gdLst>
                <a:gd name="T0" fmla="*/ 10 w 331"/>
                <a:gd name="T1" fmla="*/ 387 h 464"/>
                <a:gd name="T2" fmla="*/ 1 w 331"/>
                <a:gd name="T3" fmla="*/ 441 h 464"/>
                <a:gd name="T4" fmla="*/ 14 w 331"/>
                <a:gd name="T5" fmla="*/ 457 h 464"/>
                <a:gd name="T6" fmla="*/ 136 w 331"/>
                <a:gd name="T7" fmla="*/ 464 h 464"/>
                <a:gd name="T8" fmla="*/ 331 w 331"/>
                <a:gd name="T9" fmla="*/ 322 h 464"/>
                <a:gd name="T10" fmla="*/ 211 w 331"/>
                <a:gd name="T11" fmla="*/ 190 h 464"/>
                <a:gd name="T12" fmla="*/ 158 w 331"/>
                <a:gd name="T13" fmla="*/ 177 h 464"/>
                <a:gd name="T14" fmla="*/ 107 w 331"/>
                <a:gd name="T15" fmla="*/ 130 h 464"/>
                <a:gd name="T16" fmla="*/ 173 w 331"/>
                <a:gd name="T17" fmla="*/ 86 h 464"/>
                <a:gd name="T18" fmla="*/ 279 w 331"/>
                <a:gd name="T19" fmla="*/ 91 h 464"/>
                <a:gd name="T20" fmla="*/ 306 w 331"/>
                <a:gd name="T21" fmla="*/ 75 h 464"/>
                <a:gd name="T22" fmla="*/ 314 w 331"/>
                <a:gd name="T23" fmla="*/ 22 h 464"/>
                <a:gd name="T24" fmla="*/ 301 w 331"/>
                <a:gd name="T25" fmla="*/ 6 h 464"/>
                <a:gd name="T26" fmla="*/ 178 w 331"/>
                <a:gd name="T27" fmla="*/ 0 h 464"/>
                <a:gd name="T28" fmla="*/ 5 w 331"/>
                <a:gd name="T29" fmla="*/ 131 h 464"/>
                <a:gd name="T30" fmla="*/ 113 w 331"/>
                <a:gd name="T31" fmla="*/ 265 h 464"/>
                <a:gd name="T32" fmla="*/ 166 w 331"/>
                <a:gd name="T33" fmla="*/ 278 h 464"/>
                <a:gd name="T34" fmla="*/ 227 w 331"/>
                <a:gd name="T35" fmla="*/ 329 h 464"/>
                <a:gd name="T36" fmla="*/ 135 w 331"/>
                <a:gd name="T37" fmla="*/ 376 h 464"/>
                <a:gd name="T38" fmla="*/ 36 w 331"/>
                <a:gd name="T39" fmla="*/ 370 h 464"/>
                <a:gd name="T40" fmla="*/ 10 w 331"/>
                <a:gd name="T41" fmla="*/ 38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4">
                  <a:moveTo>
                    <a:pt x="10" y="387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4" y="460"/>
                    <a:pt x="86" y="464"/>
                    <a:pt x="136" y="464"/>
                  </a:cubicBezTo>
                  <a:cubicBezTo>
                    <a:pt x="249" y="464"/>
                    <a:pt x="331" y="427"/>
                    <a:pt x="331" y="322"/>
                  </a:cubicBezTo>
                  <a:cubicBezTo>
                    <a:pt x="331" y="261"/>
                    <a:pt x="304" y="215"/>
                    <a:pt x="211" y="190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79" y="91"/>
                  </a:cubicBezTo>
                  <a:cubicBezTo>
                    <a:pt x="298" y="93"/>
                    <a:pt x="303" y="90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6" y="11"/>
                    <a:pt x="311" y="7"/>
                    <a:pt x="301" y="6"/>
                  </a:cubicBezTo>
                  <a:cubicBezTo>
                    <a:pt x="281" y="3"/>
                    <a:pt x="235" y="0"/>
                    <a:pt x="178" y="0"/>
                  </a:cubicBezTo>
                  <a:cubicBezTo>
                    <a:pt x="61" y="0"/>
                    <a:pt x="5" y="50"/>
                    <a:pt x="5" y="131"/>
                  </a:cubicBezTo>
                  <a:cubicBezTo>
                    <a:pt x="5" y="204"/>
                    <a:pt x="44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90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2"/>
                    <a:pt x="36" y="370"/>
                  </a:cubicBezTo>
                  <a:cubicBezTo>
                    <a:pt x="17" y="369"/>
                    <a:pt x="12" y="371"/>
                    <a:pt x="10" y="3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0" name="Freeform 19">
              <a:extLst>
                <a:ext uri="{FF2B5EF4-FFF2-40B4-BE49-F238E27FC236}">
                  <a16:creationId xmlns:a16="http://schemas.microsoft.com/office/drawing/2014/main" id="{E46DDDB8-218D-4B3F-959B-C65E85DCDF6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" y="4120"/>
              <a:ext cx="37" cy="55"/>
            </a:xfrm>
            <a:custGeom>
              <a:avLst/>
              <a:gdLst>
                <a:gd name="T0" fmla="*/ 102 w 306"/>
                <a:gd name="T1" fmla="*/ 184 h 456"/>
                <a:gd name="T2" fmla="*/ 102 w 306"/>
                <a:gd name="T3" fmla="*/ 88 h 456"/>
                <a:gd name="T4" fmla="*/ 288 w 306"/>
                <a:gd name="T5" fmla="*/ 88 h 456"/>
                <a:gd name="T6" fmla="*/ 306 w 306"/>
                <a:gd name="T7" fmla="*/ 69 h 456"/>
                <a:gd name="T8" fmla="*/ 306 w 306"/>
                <a:gd name="T9" fmla="*/ 19 h 456"/>
                <a:gd name="T10" fmla="*/ 288 w 306"/>
                <a:gd name="T11" fmla="*/ 0 h 456"/>
                <a:gd name="T12" fmla="*/ 18 w 306"/>
                <a:gd name="T13" fmla="*/ 0 h 456"/>
                <a:gd name="T14" fmla="*/ 0 w 306"/>
                <a:gd name="T15" fmla="*/ 19 h 456"/>
                <a:gd name="T16" fmla="*/ 0 w 306"/>
                <a:gd name="T17" fmla="*/ 437 h 456"/>
                <a:gd name="T18" fmla="*/ 18 w 306"/>
                <a:gd name="T19" fmla="*/ 456 h 456"/>
                <a:gd name="T20" fmla="*/ 84 w 306"/>
                <a:gd name="T21" fmla="*/ 456 h 456"/>
                <a:gd name="T22" fmla="*/ 102 w 306"/>
                <a:gd name="T23" fmla="*/ 437 h 456"/>
                <a:gd name="T24" fmla="*/ 102 w 306"/>
                <a:gd name="T25" fmla="*/ 272 h 456"/>
                <a:gd name="T26" fmla="*/ 270 w 306"/>
                <a:gd name="T27" fmla="*/ 272 h 456"/>
                <a:gd name="T28" fmla="*/ 289 w 306"/>
                <a:gd name="T29" fmla="*/ 253 h 456"/>
                <a:gd name="T30" fmla="*/ 289 w 306"/>
                <a:gd name="T31" fmla="*/ 204 h 456"/>
                <a:gd name="T32" fmla="*/ 270 w 306"/>
                <a:gd name="T33" fmla="*/ 184 h 456"/>
                <a:gd name="T34" fmla="*/ 102 w 306"/>
                <a:gd name="T35" fmla="*/ 184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456">
                  <a:moveTo>
                    <a:pt x="102" y="184"/>
                  </a:moveTo>
                  <a:cubicBezTo>
                    <a:pt x="102" y="88"/>
                    <a:pt x="102" y="88"/>
                    <a:pt x="102" y="88"/>
                  </a:cubicBezTo>
                  <a:cubicBezTo>
                    <a:pt x="288" y="88"/>
                    <a:pt x="288" y="88"/>
                    <a:pt x="288" y="88"/>
                  </a:cubicBezTo>
                  <a:cubicBezTo>
                    <a:pt x="302" y="88"/>
                    <a:pt x="306" y="83"/>
                    <a:pt x="306" y="69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6" y="5"/>
                    <a:pt x="302" y="0"/>
                    <a:pt x="28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1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4" y="456"/>
                    <a:pt x="18" y="456"/>
                  </a:cubicBezTo>
                  <a:cubicBezTo>
                    <a:pt x="84" y="456"/>
                    <a:pt x="84" y="456"/>
                    <a:pt x="84" y="456"/>
                  </a:cubicBezTo>
                  <a:cubicBezTo>
                    <a:pt x="98" y="456"/>
                    <a:pt x="102" y="450"/>
                    <a:pt x="102" y="437"/>
                  </a:cubicBezTo>
                  <a:cubicBezTo>
                    <a:pt x="102" y="272"/>
                    <a:pt x="102" y="272"/>
                    <a:pt x="102" y="272"/>
                  </a:cubicBezTo>
                  <a:cubicBezTo>
                    <a:pt x="270" y="272"/>
                    <a:pt x="270" y="272"/>
                    <a:pt x="270" y="272"/>
                  </a:cubicBezTo>
                  <a:cubicBezTo>
                    <a:pt x="285" y="272"/>
                    <a:pt x="289" y="267"/>
                    <a:pt x="289" y="253"/>
                  </a:cubicBezTo>
                  <a:cubicBezTo>
                    <a:pt x="289" y="204"/>
                    <a:pt x="289" y="204"/>
                    <a:pt x="289" y="204"/>
                  </a:cubicBezTo>
                  <a:cubicBezTo>
                    <a:pt x="289" y="189"/>
                    <a:pt x="285" y="184"/>
                    <a:pt x="270" y="184"/>
                  </a:cubicBezTo>
                  <a:lnTo>
                    <a:pt x="102" y="1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1" name="Freeform 20">
              <a:extLst>
                <a:ext uri="{FF2B5EF4-FFF2-40B4-BE49-F238E27FC236}">
                  <a16:creationId xmlns:a16="http://schemas.microsoft.com/office/drawing/2014/main" id="{776907F6-15DB-4B40-B4A8-0BA74F8F39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" y="4120"/>
              <a:ext cx="45" cy="55"/>
            </a:xfrm>
            <a:custGeom>
              <a:avLst/>
              <a:gdLst>
                <a:gd name="T0" fmla="*/ 165 w 375"/>
                <a:gd name="T1" fmla="*/ 220 h 456"/>
                <a:gd name="T2" fmla="*/ 158 w 375"/>
                <a:gd name="T3" fmla="*/ 250 h 456"/>
                <a:gd name="T4" fmla="*/ 155 w 375"/>
                <a:gd name="T5" fmla="*/ 266 h 456"/>
                <a:gd name="T6" fmla="*/ 162 w 375"/>
                <a:gd name="T7" fmla="*/ 287 h 456"/>
                <a:gd name="T8" fmla="*/ 247 w 375"/>
                <a:gd name="T9" fmla="*/ 438 h 456"/>
                <a:gd name="T10" fmla="*/ 277 w 375"/>
                <a:gd name="T11" fmla="*/ 456 h 456"/>
                <a:gd name="T12" fmla="*/ 354 w 375"/>
                <a:gd name="T13" fmla="*/ 456 h 456"/>
                <a:gd name="T14" fmla="*/ 364 w 375"/>
                <a:gd name="T15" fmla="*/ 431 h 456"/>
                <a:gd name="T16" fmla="*/ 261 w 375"/>
                <a:gd name="T17" fmla="*/ 260 h 456"/>
                <a:gd name="T18" fmla="*/ 335 w 375"/>
                <a:gd name="T19" fmla="*/ 138 h 456"/>
                <a:gd name="T20" fmla="*/ 176 w 375"/>
                <a:gd name="T21" fmla="*/ 0 h 456"/>
                <a:gd name="T22" fmla="*/ 18 w 375"/>
                <a:gd name="T23" fmla="*/ 0 h 456"/>
                <a:gd name="T24" fmla="*/ 0 w 375"/>
                <a:gd name="T25" fmla="*/ 19 h 456"/>
                <a:gd name="T26" fmla="*/ 0 w 375"/>
                <a:gd name="T27" fmla="*/ 437 h 456"/>
                <a:gd name="T28" fmla="*/ 18 w 375"/>
                <a:gd name="T29" fmla="*/ 456 h 456"/>
                <a:gd name="T30" fmla="*/ 83 w 375"/>
                <a:gd name="T31" fmla="*/ 456 h 456"/>
                <a:gd name="T32" fmla="*/ 102 w 375"/>
                <a:gd name="T33" fmla="*/ 437 h 456"/>
                <a:gd name="T34" fmla="*/ 102 w 375"/>
                <a:gd name="T35" fmla="*/ 84 h 456"/>
                <a:gd name="T36" fmla="*/ 169 w 375"/>
                <a:gd name="T37" fmla="*/ 84 h 456"/>
                <a:gd name="T38" fmla="*/ 232 w 375"/>
                <a:gd name="T39" fmla="*/ 140 h 456"/>
                <a:gd name="T40" fmla="*/ 199 w 375"/>
                <a:gd name="T41" fmla="*/ 194 h 456"/>
                <a:gd name="T42" fmla="*/ 165 w 375"/>
                <a:gd name="T43" fmla="*/ 22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6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9"/>
                    <a:pt x="155" y="263"/>
                    <a:pt x="155" y="266"/>
                  </a:cubicBezTo>
                  <a:cubicBezTo>
                    <a:pt x="155" y="273"/>
                    <a:pt x="158" y="279"/>
                    <a:pt x="162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60" y="456"/>
                    <a:pt x="277" y="456"/>
                  </a:cubicBezTo>
                  <a:cubicBezTo>
                    <a:pt x="354" y="456"/>
                    <a:pt x="354" y="456"/>
                    <a:pt x="354" y="456"/>
                  </a:cubicBezTo>
                  <a:cubicBezTo>
                    <a:pt x="364" y="456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1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4" y="456"/>
                    <a:pt x="18" y="456"/>
                  </a:cubicBezTo>
                  <a:cubicBezTo>
                    <a:pt x="83" y="456"/>
                    <a:pt x="83" y="456"/>
                    <a:pt x="83" y="456"/>
                  </a:cubicBezTo>
                  <a:cubicBezTo>
                    <a:pt x="97" y="456"/>
                    <a:pt x="102" y="450"/>
                    <a:pt x="102" y="437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4"/>
                    <a:pt x="165" y="2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2" name="Rectangle 21">
              <a:extLst>
                <a:ext uri="{FF2B5EF4-FFF2-40B4-BE49-F238E27FC236}">
                  <a16:creationId xmlns:a16="http://schemas.microsoft.com/office/drawing/2014/main" id="{B305B49F-9EBF-4384-8C55-F8793C0F69E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99" y="4090"/>
              <a:ext cx="176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3" name="Freeform 22">
              <a:extLst>
                <a:ext uri="{FF2B5EF4-FFF2-40B4-BE49-F238E27FC236}">
                  <a16:creationId xmlns:a16="http://schemas.microsoft.com/office/drawing/2014/main" id="{87A443CA-6AA8-469B-9666-BDD5C9562B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19" y="4120"/>
              <a:ext cx="40" cy="55"/>
            </a:xfrm>
            <a:custGeom>
              <a:avLst/>
              <a:gdLst>
                <a:gd name="T0" fmla="*/ 10 w 331"/>
                <a:gd name="T1" fmla="*/ 388 h 465"/>
                <a:gd name="T2" fmla="*/ 1 w 331"/>
                <a:gd name="T3" fmla="*/ 442 h 465"/>
                <a:gd name="T4" fmla="*/ 14 w 331"/>
                <a:gd name="T5" fmla="*/ 458 h 465"/>
                <a:gd name="T6" fmla="*/ 136 w 331"/>
                <a:gd name="T7" fmla="*/ 465 h 465"/>
                <a:gd name="T8" fmla="*/ 331 w 331"/>
                <a:gd name="T9" fmla="*/ 323 h 465"/>
                <a:gd name="T10" fmla="*/ 211 w 331"/>
                <a:gd name="T11" fmla="*/ 191 h 465"/>
                <a:gd name="T12" fmla="*/ 158 w 331"/>
                <a:gd name="T13" fmla="*/ 178 h 465"/>
                <a:gd name="T14" fmla="*/ 107 w 331"/>
                <a:gd name="T15" fmla="*/ 131 h 465"/>
                <a:gd name="T16" fmla="*/ 173 w 331"/>
                <a:gd name="T17" fmla="*/ 87 h 465"/>
                <a:gd name="T18" fmla="*/ 280 w 331"/>
                <a:gd name="T19" fmla="*/ 92 h 465"/>
                <a:gd name="T20" fmla="*/ 306 w 331"/>
                <a:gd name="T21" fmla="*/ 76 h 465"/>
                <a:gd name="T22" fmla="*/ 314 w 331"/>
                <a:gd name="T23" fmla="*/ 23 h 465"/>
                <a:gd name="T24" fmla="*/ 302 w 331"/>
                <a:gd name="T25" fmla="*/ 7 h 465"/>
                <a:gd name="T26" fmla="*/ 178 w 331"/>
                <a:gd name="T27" fmla="*/ 0 h 465"/>
                <a:gd name="T28" fmla="*/ 5 w 331"/>
                <a:gd name="T29" fmla="*/ 132 h 465"/>
                <a:gd name="T30" fmla="*/ 113 w 331"/>
                <a:gd name="T31" fmla="*/ 266 h 465"/>
                <a:gd name="T32" fmla="*/ 166 w 331"/>
                <a:gd name="T33" fmla="*/ 279 h 465"/>
                <a:gd name="T34" fmla="*/ 227 w 331"/>
                <a:gd name="T35" fmla="*/ 330 h 465"/>
                <a:gd name="T36" fmla="*/ 135 w 331"/>
                <a:gd name="T37" fmla="*/ 377 h 465"/>
                <a:gd name="T38" fmla="*/ 36 w 331"/>
                <a:gd name="T39" fmla="*/ 371 h 465"/>
                <a:gd name="T40" fmla="*/ 10 w 331"/>
                <a:gd name="T41" fmla="*/ 38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5">
                  <a:moveTo>
                    <a:pt x="10" y="388"/>
                  </a:moveTo>
                  <a:cubicBezTo>
                    <a:pt x="1" y="442"/>
                    <a:pt x="1" y="442"/>
                    <a:pt x="1" y="442"/>
                  </a:cubicBezTo>
                  <a:cubicBezTo>
                    <a:pt x="0" y="453"/>
                    <a:pt x="5" y="457"/>
                    <a:pt x="14" y="458"/>
                  </a:cubicBezTo>
                  <a:cubicBezTo>
                    <a:pt x="35" y="461"/>
                    <a:pt x="86" y="465"/>
                    <a:pt x="136" y="465"/>
                  </a:cubicBezTo>
                  <a:cubicBezTo>
                    <a:pt x="249" y="465"/>
                    <a:pt x="331" y="428"/>
                    <a:pt x="331" y="323"/>
                  </a:cubicBezTo>
                  <a:cubicBezTo>
                    <a:pt x="331" y="262"/>
                    <a:pt x="304" y="216"/>
                    <a:pt x="211" y="191"/>
                  </a:cubicBezTo>
                  <a:cubicBezTo>
                    <a:pt x="158" y="178"/>
                    <a:pt x="158" y="178"/>
                    <a:pt x="158" y="178"/>
                  </a:cubicBezTo>
                  <a:cubicBezTo>
                    <a:pt x="123" y="169"/>
                    <a:pt x="107" y="158"/>
                    <a:pt x="107" y="131"/>
                  </a:cubicBezTo>
                  <a:cubicBezTo>
                    <a:pt x="107" y="94"/>
                    <a:pt x="141" y="87"/>
                    <a:pt x="173" y="87"/>
                  </a:cubicBezTo>
                  <a:cubicBezTo>
                    <a:pt x="217" y="87"/>
                    <a:pt x="262" y="91"/>
                    <a:pt x="280" y="92"/>
                  </a:cubicBezTo>
                  <a:cubicBezTo>
                    <a:pt x="298" y="94"/>
                    <a:pt x="303" y="92"/>
                    <a:pt x="306" y="76"/>
                  </a:cubicBezTo>
                  <a:cubicBezTo>
                    <a:pt x="314" y="23"/>
                    <a:pt x="314" y="23"/>
                    <a:pt x="314" y="23"/>
                  </a:cubicBezTo>
                  <a:cubicBezTo>
                    <a:pt x="316" y="12"/>
                    <a:pt x="311" y="8"/>
                    <a:pt x="302" y="7"/>
                  </a:cubicBezTo>
                  <a:cubicBezTo>
                    <a:pt x="281" y="4"/>
                    <a:pt x="236" y="0"/>
                    <a:pt x="178" y="0"/>
                  </a:cubicBezTo>
                  <a:cubicBezTo>
                    <a:pt x="62" y="0"/>
                    <a:pt x="5" y="51"/>
                    <a:pt x="5" y="132"/>
                  </a:cubicBezTo>
                  <a:cubicBezTo>
                    <a:pt x="5" y="205"/>
                    <a:pt x="45" y="248"/>
                    <a:pt x="113" y="266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209" y="291"/>
                    <a:pt x="227" y="303"/>
                    <a:pt x="227" y="330"/>
                  </a:cubicBezTo>
                  <a:cubicBezTo>
                    <a:pt x="227" y="370"/>
                    <a:pt x="200" y="377"/>
                    <a:pt x="135" y="377"/>
                  </a:cubicBezTo>
                  <a:cubicBezTo>
                    <a:pt x="105" y="377"/>
                    <a:pt x="54" y="373"/>
                    <a:pt x="36" y="371"/>
                  </a:cubicBezTo>
                  <a:cubicBezTo>
                    <a:pt x="18" y="370"/>
                    <a:pt x="13" y="372"/>
                    <a:pt x="10" y="38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4" name="Freeform 23">
              <a:extLst>
                <a:ext uri="{FF2B5EF4-FFF2-40B4-BE49-F238E27FC236}">
                  <a16:creationId xmlns:a16="http://schemas.microsoft.com/office/drawing/2014/main" id="{076171A8-BF61-45CF-BD6C-98400A03CF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4120"/>
              <a:ext cx="13" cy="55"/>
            </a:xfrm>
            <a:custGeom>
              <a:avLst/>
              <a:gdLst>
                <a:gd name="T0" fmla="*/ 83 w 102"/>
                <a:gd name="T1" fmla="*/ 0 h 456"/>
                <a:gd name="T2" fmla="*/ 102 w 102"/>
                <a:gd name="T3" fmla="*/ 19 h 456"/>
                <a:gd name="T4" fmla="*/ 102 w 102"/>
                <a:gd name="T5" fmla="*/ 436 h 456"/>
                <a:gd name="T6" fmla="*/ 83 w 102"/>
                <a:gd name="T7" fmla="*/ 456 h 456"/>
                <a:gd name="T8" fmla="*/ 18 w 102"/>
                <a:gd name="T9" fmla="*/ 456 h 456"/>
                <a:gd name="T10" fmla="*/ 0 w 102"/>
                <a:gd name="T11" fmla="*/ 436 h 456"/>
                <a:gd name="T12" fmla="*/ 0 w 102"/>
                <a:gd name="T13" fmla="*/ 19 h 456"/>
                <a:gd name="T14" fmla="*/ 18 w 102"/>
                <a:gd name="T15" fmla="*/ 0 h 456"/>
                <a:gd name="T16" fmla="*/ 83 w 102"/>
                <a:gd name="T1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456">
                  <a:moveTo>
                    <a:pt x="83" y="0"/>
                  </a:moveTo>
                  <a:cubicBezTo>
                    <a:pt x="97" y="0"/>
                    <a:pt x="102" y="5"/>
                    <a:pt x="102" y="19"/>
                  </a:cubicBezTo>
                  <a:cubicBezTo>
                    <a:pt x="102" y="436"/>
                    <a:pt x="102" y="436"/>
                    <a:pt x="102" y="436"/>
                  </a:cubicBezTo>
                  <a:cubicBezTo>
                    <a:pt x="102" y="451"/>
                    <a:pt x="97" y="456"/>
                    <a:pt x="83" y="456"/>
                  </a:cubicBezTo>
                  <a:cubicBezTo>
                    <a:pt x="18" y="456"/>
                    <a:pt x="18" y="456"/>
                    <a:pt x="18" y="456"/>
                  </a:cubicBezTo>
                  <a:cubicBezTo>
                    <a:pt x="4" y="456"/>
                    <a:pt x="0" y="451"/>
                    <a:pt x="0" y="43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4" y="0"/>
                    <a:pt x="18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5" name="Freeform 24">
              <a:extLst>
                <a:ext uri="{FF2B5EF4-FFF2-40B4-BE49-F238E27FC236}">
                  <a16:creationId xmlns:a16="http://schemas.microsoft.com/office/drawing/2014/main" id="{87DE081D-BA1F-4C03-AC5C-E7409A0FE9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3" y="4120"/>
              <a:ext cx="71" cy="55"/>
            </a:xfrm>
            <a:custGeom>
              <a:avLst/>
              <a:gdLst>
                <a:gd name="T0" fmla="*/ 132 w 589"/>
                <a:gd name="T1" fmla="*/ 456 h 456"/>
                <a:gd name="T2" fmla="*/ 107 w 589"/>
                <a:gd name="T3" fmla="*/ 436 h 456"/>
                <a:gd name="T4" fmla="*/ 2 w 589"/>
                <a:gd name="T5" fmla="*/ 20 h 456"/>
                <a:gd name="T6" fmla="*/ 17 w 589"/>
                <a:gd name="T7" fmla="*/ 0 h 456"/>
                <a:gd name="T8" fmla="*/ 93 w 589"/>
                <a:gd name="T9" fmla="*/ 0 h 456"/>
                <a:gd name="T10" fmla="*/ 116 w 589"/>
                <a:gd name="T11" fmla="*/ 20 h 456"/>
                <a:gd name="T12" fmla="*/ 172 w 589"/>
                <a:gd name="T13" fmla="*/ 312 h 456"/>
                <a:gd name="T14" fmla="*/ 243 w 589"/>
                <a:gd name="T15" fmla="*/ 20 h 456"/>
                <a:gd name="T16" fmla="*/ 267 w 589"/>
                <a:gd name="T17" fmla="*/ 0 h 456"/>
                <a:gd name="T18" fmla="*/ 326 w 589"/>
                <a:gd name="T19" fmla="*/ 0 h 456"/>
                <a:gd name="T20" fmla="*/ 350 w 589"/>
                <a:gd name="T21" fmla="*/ 20 h 456"/>
                <a:gd name="T22" fmla="*/ 422 w 589"/>
                <a:gd name="T23" fmla="*/ 312 h 456"/>
                <a:gd name="T24" fmla="*/ 477 w 589"/>
                <a:gd name="T25" fmla="*/ 20 h 456"/>
                <a:gd name="T26" fmla="*/ 500 w 589"/>
                <a:gd name="T27" fmla="*/ 0 h 456"/>
                <a:gd name="T28" fmla="*/ 571 w 589"/>
                <a:gd name="T29" fmla="*/ 0 h 456"/>
                <a:gd name="T30" fmla="*/ 586 w 589"/>
                <a:gd name="T31" fmla="*/ 20 h 456"/>
                <a:gd name="T32" fmla="*/ 480 w 589"/>
                <a:gd name="T33" fmla="*/ 436 h 456"/>
                <a:gd name="T34" fmla="*/ 455 w 589"/>
                <a:gd name="T35" fmla="*/ 456 h 456"/>
                <a:gd name="T36" fmla="*/ 387 w 589"/>
                <a:gd name="T37" fmla="*/ 456 h 456"/>
                <a:gd name="T38" fmla="*/ 363 w 589"/>
                <a:gd name="T39" fmla="*/ 436 h 456"/>
                <a:gd name="T40" fmla="*/ 293 w 589"/>
                <a:gd name="T41" fmla="*/ 146 h 456"/>
                <a:gd name="T42" fmla="*/ 223 w 589"/>
                <a:gd name="T43" fmla="*/ 436 h 456"/>
                <a:gd name="T44" fmla="*/ 198 w 589"/>
                <a:gd name="T45" fmla="*/ 456 h 456"/>
                <a:gd name="T46" fmla="*/ 132 w 589"/>
                <a:gd name="T47" fmla="*/ 45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9" h="456">
                  <a:moveTo>
                    <a:pt x="132" y="456"/>
                  </a:moveTo>
                  <a:cubicBezTo>
                    <a:pt x="121" y="456"/>
                    <a:pt x="110" y="447"/>
                    <a:pt x="107" y="436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9"/>
                    <a:pt x="6" y="0"/>
                    <a:pt x="1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4" y="0"/>
                    <a:pt x="114" y="9"/>
                    <a:pt x="116" y="20"/>
                  </a:cubicBezTo>
                  <a:cubicBezTo>
                    <a:pt x="172" y="312"/>
                    <a:pt x="172" y="312"/>
                    <a:pt x="172" y="312"/>
                  </a:cubicBezTo>
                  <a:cubicBezTo>
                    <a:pt x="243" y="20"/>
                    <a:pt x="243" y="20"/>
                    <a:pt x="243" y="20"/>
                  </a:cubicBezTo>
                  <a:cubicBezTo>
                    <a:pt x="245" y="9"/>
                    <a:pt x="256" y="0"/>
                    <a:pt x="267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37" y="0"/>
                    <a:pt x="348" y="9"/>
                    <a:pt x="350" y="20"/>
                  </a:cubicBezTo>
                  <a:cubicBezTo>
                    <a:pt x="422" y="312"/>
                    <a:pt x="422" y="312"/>
                    <a:pt x="422" y="312"/>
                  </a:cubicBezTo>
                  <a:cubicBezTo>
                    <a:pt x="477" y="20"/>
                    <a:pt x="477" y="20"/>
                    <a:pt x="477" y="20"/>
                  </a:cubicBezTo>
                  <a:cubicBezTo>
                    <a:pt x="479" y="9"/>
                    <a:pt x="489" y="0"/>
                    <a:pt x="500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82" y="0"/>
                    <a:pt x="589" y="9"/>
                    <a:pt x="586" y="20"/>
                  </a:cubicBezTo>
                  <a:cubicBezTo>
                    <a:pt x="480" y="436"/>
                    <a:pt x="480" y="436"/>
                    <a:pt x="480" y="436"/>
                  </a:cubicBezTo>
                  <a:cubicBezTo>
                    <a:pt x="477" y="447"/>
                    <a:pt x="466" y="456"/>
                    <a:pt x="455" y="456"/>
                  </a:cubicBezTo>
                  <a:cubicBezTo>
                    <a:pt x="387" y="456"/>
                    <a:pt x="387" y="456"/>
                    <a:pt x="387" y="456"/>
                  </a:cubicBezTo>
                  <a:cubicBezTo>
                    <a:pt x="376" y="456"/>
                    <a:pt x="365" y="447"/>
                    <a:pt x="363" y="436"/>
                  </a:cubicBezTo>
                  <a:cubicBezTo>
                    <a:pt x="293" y="146"/>
                    <a:pt x="293" y="146"/>
                    <a:pt x="293" y="146"/>
                  </a:cubicBezTo>
                  <a:cubicBezTo>
                    <a:pt x="223" y="436"/>
                    <a:pt x="223" y="436"/>
                    <a:pt x="223" y="436"/>
                  </a:cubicBezTo>
                  <a:cubicBezTo>
                    <a:pt x="220" y="447"/>
                    <a:pt x="209" y="456"/>
                    <a:pt x="198" y="456"/>
                  </a:cubicBezTo>
                  <a:lnTo>
                    <a:pt x="132" y="4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4268225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Gelb">
    <p:bg bwMode="gray"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268EC123-9E13-4956-8F97-7AA356FD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6" y="620712"/>
            <a:ext cx="9937751" cy="5653087"/>
          </a:xfrm>
        </p:spPr>
        <p:txBody>
          <a:bodyPr bIns="288000" anchor="ctr"/>
          <a:lstStyle>
            <a:lvl1pPr algn="ctr">
              <a:lnSpc>
                <a:spcPts val="5500"/>
              </a:lnSpc>
              <a:defRPr sz="500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3065583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Blau">
    <p:bg bwMode="gray"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268EC123-9E13-4956-8F97-7AA356FD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6" y="620712"/>
            <a:ext cx="9937751" cy="5653087"/>
          </a:xfrm>
        </p:spPr>
        <p:txBody>
          <a:bodyPr bIns="288000" anchor="ctr"/>
          <a:lstStyle>
            <a:lvl1pPr algn="ctr">
              <a:lnSpc>
                <a:spcPts val="5500"/>
              </a:lnSpc>
              <a:defRPr sz="500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1184538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äsentationstitelfolie Weis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5C175-5CDD-4119-8E88-D19A21B9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2" y="728665"/>
            <a:ext cx="10729913" cy="1756628"/>
          </a:xfrm>
        </p:spPr>
        <p:txBody>
          <a:bodyPr anchor="t"/>
          <a:lstStyle>
            <a:lvl1pPr algn="l">
              <a:lnSpc>
                <a:spcPts val="6601"/>
              </a:lnSpc>
              <a:defRPr sz="6601">
                <a:solidFill>
                  <a:schemeClr val="tx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D95983-37AF-4025-91FE-CAC128DFA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2" y="2696400"/>
            <a:ext cx="9398000" cy="366164"/>
          </a:xfrm>
        </p:spPr>
        <p:txBody>
          <a:bodyPr/>
          <a:lstStyle>
            <a:lvl1pPr marL="0" indent="0" algn="l">
              <a:buNone/>
              <a:defRPr sz="2250" b="0">
                <a:solidFill>
                  <a:schemeClr val="tx1"/>
                </a:solidFill>
                <a:latin typeface="+mj-lt"/>
              </a:defRPr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58D3D8C-F578-436F-9D3F-134261ACCBB0}"/>
              </a:ext>
            </a:extLst>
          </p:cNvPr>
          <p:cNvSpPr/>
          <p:nvPr userDrawn="1"/>
        </p:nvSpPr>
        <p:spPr>
          <a:xfrm>
            <a:off x="11432400" y="760175"/>
            <a:ext cx="759600" cy="75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A1B3DAAB-27AC-4016-9A66-DDF3702A0509}"/>
              </a:ext>
            </a:extLst>
          </p:cNvPr>
          <p:cNvSpPr/>
          <p:nvPr userDrawn="1"/>
        </p:nvSpPr>
        <p:spPr>
          <a:xfrm>
            <a:off x="11432400" y="2279375"/>
            <a:ext cx="759600" cy="759600"/>
          </a:xfrm>
          <a:prstGeom prst="rect">
            <a:avLst/>
          </a:prstGeom>
          <a:solidFill>
            <a:srgbClr val="F9D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" name="Grafik 5" descr="SRG_SSR02.gif">
            <a:extLst>
              <a:ext uri="{FF2B5EF4-FFF2-40B4-BE49-F238E27FC236}">
                <a16:creationId xmlns:a16="http://schemas.microsoft.com/office/drawing/2014/main" id="{D1F06515-0559-4CF3-B788-6F5EEF0ADF4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4000"/>
            <a:ext cx="1462137" cy="504000"/>
          </a:xfrm>
          <a:prstGeom prst="rect">
            <a:avLst/>
          </a:prstGeom>
        </p:spPr>
      </p:pic>
      <p:grpSp>
        <p:nvGrpSpPr>
          <p:cNvPr id="8" name="Group 4">
            <a:extLst>
              <a:ext uri="{FF2B5EF4-FFF2-40B4-BE49-F238E27FC236}">
                <a16:creationId xmlns:a16="http://schemas.microsoft.com/office/drawing/2014/main" id="{9CD769A8-A109-4BA4-B5C4-FA72F0B8609F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829780" y="6607310"/>
            <a:ext cx="2362220" cy="252000"/>
            <a:chOff x="797" y="4090"/>
            <a:chExt cx="1078" cy="115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319C6F8F-9E83-4BED-AEE3-9DE7BCDF1BD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97" y="4090"/>
              <a:ext cx="107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" name="Rectangle 5">
              <a:extLst>
                <a:ext uri="{FF2B5EF4-FFF2-40B4-BE49-F238E27FC236}">
                  <a16:creationId xmlns:a16="http://schemas.microsoft.com/office/drawing/2014/main" id="{B24B457F-E7F0-4793-9149-336837D16C5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7" y="4090"/>
              <a:ext cx="154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96F07BBE-8E36-4D1C-A537-89DB3C4EE1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7" y="4120"/>
              <a:ext cx="46" cy="55"/>
            </a:xfrm>
            <a:custGeom>
              <a:avLst/>
              <a:gdLst>
                <a:gd name="T0" fmla="*/ 165 w 375"/>
                <a:gd name="T1" fmla="*/ 220 h 455"/>
                <a:gd name="T2" fmla="*/ 158 w 375"/>
                <a:gd name="T3" fmla="*/ 250 h 455"/>
                <a:gd name="T4" fmla="*/ 155 w 375"/>
                <a:gd name="T5" fmla="*/ 266 h 455"/>
                <a:gd name="T6" fmla="*/ 162 w 375"/>
                <a:gd name="T7" fmla="*/ 287 h 455"/>
                <a:gd name="T8" fmla="*/ 247 w 375"/>
                <a:gd name="T9" fmla="*/ 438 h 455"/>
                <a:gd name="T10" fmla="*/ 276 w 375"/>
                <a:gd name="T11" fmla="*/ 455 h 455"/>
                <a:gd name="T12" fmla="*/ 353 w 375"/>
                <a:gd name="T13" fmla="*/ 455 h 455"/>
                <a:gd name="T14" fmla="*/ 364 w 375"/>
                <a:gd name="T15" fmla="*/ 431 h 455"/>
                <a:gd name="T16" fmla="*/ 261 w 375"/>
                <a:gd name="T17" fmla="*/ 260 h 455"/>
                <a:gd name="T18" fmla="*/ 334 w 375"/>
                <a:gd name="T19" fmla="*/ 138 h 455"/>
                <a:gd name="T20" fmla="*/ 176 w 375"/>
                <a:gd name="T21" fmla="*/ 0 h 455"/>
                <a:gd name="T22" fmla="*/ 18 w 375"/>
                <a:gd name="T23" fmla="*/ 0 h 455"/>
                <a:gd name="T24" fmla="*/ 0 w 375"/>
                <a:gd name="T25" fmla="*/ 20 h 455"/>
                <a:gd name="T26" fmla="*/ 0 w 375"/>
                <a:gd name="T27" fmla="*/ 436 h 455"/>
                <a:gd name="T28" fmla="*/ 18 w 375"/>
                <a:gd name="T29" fmla="*/ 455 h 455"/>
                <a:gd name="T30" fmla="*/ 83 w 375"/>
                <a:gd name="T31" fmla="*/ 455 h 455"/>
                <a:gd name="T32" fmla="*/ 102 w 375"/>
                <a:gd name="T33" fmla="*/ 436 h 455"/>
                <a:gd name="T34" fmla="*/ 102 w 375"/>
                <a:gd name="T35" fmla="*/ 84 h 455"/>
                <a:gd name="T36" fmla="*/ 169 w 375"/>
                <a:gd name="T37" fmla="*/ 84 h 455"/>
                <a:gd name="T38" fmla="*/ 232 w 375"/>
                <a:gd name="T39" fmla="*/ 140 h 455"/>
                <a:gd name="T40" fmla="*/ 199 w 375"/>
                <a:gd name="T41" fmla="*/ 194 h 455"/>
                <a:gd name="T42" fmla="*/ 165 w 375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5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8"/>
                    <a:pt x="155" y="263"/>
                    <a:pt x="155" y="266"/>
                  </a:cubicBezTo>
                  <a:cubicBezTo>
                    <a:pt x="155" y="273"/>
                    <a:pt x="158" y="279"/>
                    <a:pt x="162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59" y="455"/>
                    <a:pt x="276" y="455"/>
                  </a:cubicBezTo>
                  <a:cubicBezTo>
                    <a:pt x="353" y="455"/>
                    <a:pt x="353" y="455"/>
                    <a:pt x="353" y="455"/>
                  </a:cubicBezTo>
                  <a:cubicBezTo>
                    <a:pt x="363" y="455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4" y="207"/>
                    <a:pt x="334" y="138"/>
                  </a:cubicBezTo>
                  <a:cubicBezTo>
                    <a:pt x="334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3"/>
                    <a:pt x="165" y="2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3C15DCC-583E-4728-B537-0F75933C51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" y="4120"/>
              <a:ext cx="39" cy="55"/>
            </a:xfrm>
            <a:custGeom>
              <a:avLst/>
              <a:gdLst>
                <a:gd name="T0" fmla="*/ 10 w 331"/>
                <a:gd name="T1" fmla="*/ 386 h 463"/>
                <a:gd name="T2" fmla="*/ 1 w 331"/>
                <a:gd name="T3" fmla="*/ 441 h 463"/>
                <a:gd name="T4" fmla="*/ 14 w 331"/>
                <a:gd name="T5" fmla="*/ 457 h 463"/>
                <a:gd name="T6" fmla="*/ 136 w 331"/>
                <a:gd name="T7" fmla="*/ 463 h 463"/>
                <a:gd name="T8" fmla="*/ 331 w 331"/>
                <a:gd name="T9" fmla="*/ 322 h 463"/>
                <a:gd name="T10" fmla="*/ 211 w 331"/>
                <a:gd name="T11" fmla="*/ 191 h 463"/>
                <a:gd name="T12" fmla="*/ 159 w 331"/>
                <a:gd name="T13" fmla="*/ 177 h 463"/>
                <a:gd name="T14" fmla="*/ 107 w 331"/>
                <a:gd name="T15" fmla="*/ 130 h 463"/>
                <a:gd name="T16" fmla="*/ 173 w 331"/>
                <a:gd name="T17" fmla="*/ 86 h 463"/>
                <a:gd name="T18" fmla="*/ 279 w 331"/>
                <a:gd name="T19" fmla="*/ 91 h 463"/>
                <a:gd name="T20" fmla="*/ 306 w 331"/>
                <a:gd name="T21" fmla="*/ 75 h 463"/>
                <a:gd name="T22" fmla="*/ 314 w 331"/>
                <a:gd name="T23" fmla="*/ 22 h 463"/>
                <a:gd name="T24" fmla="*/ 301 w 331"/>
                <a:gd name="T25" fmla="*/ 6 h 463"/>
                <a:gd name="T26" fmla="*/ 178 w 331"/>
                <a:gd name="T27" fmla="*/ 0 h 463"/>
                <a:gd name="T28" fmla="*/ 5 w 331"/>
                <a:gd name="T29" fmla="*/ 131 h 463"/>
                <a:gd name="T30" fmla="*/ 113 w 331"/>
                <a:gd name="T31" fmla="*/ 265 h 463"/>
                <a:gd name="T32" fmla="*/ 166 w 331"/>
                <a:gd name="T33" fmla="*/ 278 h 463"/>
                <a:gd name="T34" fmla="*/ 227 w 331"/>
                <a:gd name="T35" fmla="*/ 329 h 463"/>
                <a:gd name="T36" fmla="*/ 135 w 331"/>
                <a:gd name="T37" fmla="*/ 376 h 463"/>
                <a:gd name="T38" fmla="*/ 36 w 331"/>
                <a:gd name="T39" fmla="*/ 370 h 463"/>
                <a:gd name="T40" fmla="*/ 10 w 331"/>
                <a:gd name="T41" fmla="*/ 386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3">
                  <a:moveTo>
                    <a:pt x="10" y="386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5" y="460"/>
                    <a:pt x="86" y="463"/>
                    <a:pt x="136" y="463"/>
                  </a:cubicBezTo>
                  <a:cubicBezTo>
                    <a:pt x="249" y="463"/>
                    <a:pt x="331" y="427"/>
                    <a:pt x="331" y="322"/>
                  </a:cubicBezTo>
                  <a:cubicBezTo>
                    <a:pt x="331" y="260"/>
                    <a:pt x="304" y="214"/>
                    <a:pt x="211" y="191"/>
                  </a:cubicBezTo>
                  <a:cubicBezTo>
                    <a:pt x="159" y="177"/>
                    <a:pt x="159" y="177"/>
                    <a:pt x="159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79" y="91"/>
                  </a:cubicBezTo>
                  <a:cubicBezTo>
                    <a:pt x="298" y="93"/>
                    <a:pt x="303" y="91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5" y="11"/>
                    <a:pt x="310" y="7"/>
                    <a:pt x="301" y="6"/>
                  </a:cubicBezTo>
                  <a:cubicBezTo>
                    <a:pt x="281" y="3"/>
                    <a:pt x="236" y="0"/>
                    <a:pt x="178" y="0"/>
                  </a:cubicBezTo>
                  <a:cubicBezTo>
                    <a:pt x="61" y="0"/>
                    <a:pt x="5" y="50"/>
                    <a:pt x="5" y="131"/>
                  </a:cubicBezTo>
                  <a:cubicBezTo>
                    <a:pt x="5" y="204"/>
                    <a:pt x="44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89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1"/>
                    <a:pt x="36" y="370"/>
                  </a:cubicBezTo>
                  <a:cubicBezTo>
                    <a:pt x="18" y="369"/>
                    <a:pt x="12" y="371"/>
                    <a:pt x="10" y="3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83586EAB-C51F-4020-B814-E4539746060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8" y="4120"/>
              <a:ext cx="12" cy="55"/>
            </a:xfrm>
            <a:custGeom>
              <a:avLst/>
              <a:gdLst>
                <a:gd name="T0" fmla="*/ 0 w 101"/>
                <a:gd name="T1" fmla="*/ 436 h 455"/>
                <a:gd name="T2" fmla="*/ 18 w 101"/>
                <a:gd name="T3" fmla="*/ 455 h 455"/>
                <a:gd name="T4" fmla="*/ 83 w 101"/>
                <a:gd name="T5" fmla="*/ 455 h 455"/>
                <a:gd name="T6" fmla="*/ 101 w 101"/>
                <a:gd name="T7" fmla="*/ 436 h 455"/>
                <a:gd name="T8" fmla="*/ 101 w 101"/>
                <a:gd name="T9" fmla="*/ 20 h 455"/>
                <a:gd name="T10" fmla="*/ 83 w 101"/>
                <a:gd name="T11" fmla="*/ 0 h 455"/>
                <a:gd name="T12" fmla="*/ 18 w 101"/>
                <a:gd name="T13" fmla="*/ 0 h 455"/>
                <a:gd name="T14" fmla="*/ 0 w 101"/>
                <a:gd name="T15" fmla="*/ 20 h 455"/>
                <a:gd name="T16" fmla="*/ 0 w 101"/>
                <a:gd name="T17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455">
                  <a:moveTo>
                    <a:pt x="0" y="436"/>
                  </a:move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1" y="450"/>
                    <a:pt x="101" y="436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5"/>
                    <a:pt x="97" y="0"/>
                    <a:pt x="8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lnTo>
                    <a:pt x="0" y="4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5" name="Rectangle 9">
              <a:extLst>
                <a:ext uri="{FF2B5EF4-FFF2-40B4-BE49-F238E27FC236}">
                  <a16:creationId xmlns:a16="http://schemas.microsoft.com/office/drawing/2014/main" id="{71C4B19A-E4BF-44E3-89F5-EF7AA9F5380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06" y="4090"/>
              <a:ext cx="178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6" name="Freeform 10">
              <a:extLst>
                <a:ext uri="{FF2B5EF4-FFF2-40B4-BE49-F238E27FC236}">
                  <a16:creationId xmlns:a16="http://schemas.microsoft.com/office/drawing/2014/main" id="{DE9051D3-0430-4EB0-BAD7-051B23B450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" y="4120"/>
              <a:ext cx="45" cy="55"/>
            </a:xfrm>
            <a:custGeom>
              <a:avLst/>
              <a:gdLst>
                <a:gd name="T0" fmla="*/ 165 w 375"/>
                <a:gd name="T1" fmla="*/ 220 h 455"/>
                <a:gd name="T2" fmla="*/ 158 w 375"/>
                <a:gd name="T3" fmla="*/ 250 h 455"/>
                <a:gd name="T4" fmla="*/ 155 w 375"/>
                <a:gd name="T5" fmla="*/ 266 h 455"/>
                <a:gd name="T6" fmla="*/ 163 w 375"/>
                <a:gd name="T7" fmla="*/ 287 h 455"/>
                <a:gd name="T8" fmla="*/ 247 w 375"/>
                <a:gd name="T9" fmla="*/ 438 h 455"/>
                <a:gd name="T10" fmla="*/ 276 w 375"/>
                <a:gd name="T11" fmla="*/ 455 h 455"/>
                <a:gd name="T12" fmla="*/ 354 w 375"/>
                <a:gd name="T13" fmla="*/ 455 h 455"/>
                <a:gd name="T14" fmla="*/ 364 w 375"/>
                <a:gd name="T15" fmla="*/ 431 h 455"/>
                <a:gd name="T16" fmla="*/ 261 w 375"/>
                <a:gd name="T17" fmla="*/ 260 h 455"/>
                <a:gd name="T18" fmla="*/ 335 w 375"/>
                <a:gd name="T19" fmla="*/ 138 h 455"/>
                <a:gd name="T20" fmla="*/ 176 w 375"/>
                <a:gd name="T21" fmla="*/ 0 h 455"/>
                <a:gd name="T22" fmla="*/ 18 w 375"/>
                <a:gd name="T23" fmla="*/ 0 h 455"/>
                <a:gd name="T24" fmla="*/ 0 w 375"/>
                <a:gd name="T25" fmla="*/ 20 h 455"/>
                <a:gd name="T26" fmla="*/ 0 w 375"/>
                <a:gd name="T27" fmla="*/ 436 h 455"/>
                <a:gd name="T28" fmla="*/ 18 w 375"/>
                <a:gd name="T29" fmla="*/ 455 h 455"/>
                <a:gd name="T30" fmla="*/ 83 w 375"/>
                <a:gd name="T31" fmla="*/ 455 h 455"/>
                <a:gd name="T32" fmla="*/ 102 w 375"/>
                <a:gd name="T33" fmla="*/ 436 h 455"/>
                <a:gd name="T34" fmla="*/ 102 w 375"/>
                <a:gd name="T35" fmla="*/ 84 h 455"/>
                <a:gd name="T36" fmla="*/ 169 w 375"/>
                <a:gd name="T37" fmla="*/ 84 h 455"/>
                <a:gd name="T38" fmla="*/ 232 w 375"/>
                <a:gd name="T39" fmla="*/ 140 h 455"/>
                <a:gd name="T40" fmla="*/ 199 w 375"/>
                <a:gd name="T41" fmla="*/ 194 h 455"/>
                <a:gd name="T42" fmla="*/ 165 w 375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5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8"/>
                    <a:pt x="155" y="263"/>
                    <a:pt x="155" y="266"/>
                  </a:cubicBezTo>
                  <a:cubicBezTo>
                    <a:pt x="155" y="273"/>
                    <a:pt x="158" y="279"/>
                    <a:pt x="163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59" y="455"/>
                    <a:pt x="276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3" y="455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3"/>
                    <a:pt x="165" y="2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7" name="Freeform 11">
              <a:extLst>
                <a:ext uri="{FF2B5EF4-FFF2-40B4-BE49-F238E27FC236}">
                  <a16:creationId xmlns:a16="http://schemas.microsoft.com/office/drawing/2014/main" id="{7D39C825-6E78-494D-9B5D-4757A0AAB9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4" y="4120"/>
              <a:ext cx="45" cy="55"/>
            </a:xfrm>
            <a:custGeom>
              <a:avLst/>
              <a:gdLst>
                <a:gd name="T0" fmla="*/ 166 w 376"/>
                <a:gd name="T1" fmla="*/ 220 h 455"/>
                <a:gd name="T2" fmla="*/ 159 w 376"/>
                <a:gd name="T3" fmla="*/ 250 h 455"/>
                <a:gd name="T4" fmla="*/ 156 w 376"/>
                <a:gd name="T5" fmla="*/ 266 h 455"/>
                <a:gd name="T6" fmla="*/ 163 w 376"/>
                <a:gd name="T7" fmla="*/ 287 h 455"/>
                <a:gd name="T8" fmla="*/ 247 w 376"/>
                <a:gd name="T9" fmla="*/ 438 h 455"/>
                <a:gd name="T10" fmla="*/ 277 w 376"/>
                <a:gd name="T11" fmla="*/ 455 h 455"/>
                <a:gd name="T12" fmla="*/ 354 w 376"/>
                <a:gd name="T13" fmla="*/ 455 h 455"/>
                <a:gd name="T14" fmla="*/ 365 w 376"/>
                <a:gd name="T15" fmla="*/ 431 h 455"/>
                <a:gd name="T16" fmla="*/ 261 w 376"/>
                <a:gd name="T17" fmla="*/ 260 h 455"/>
                <a:gd name="T18" fmla="*/ 335 w 376"/>
                <a:gd name="T19" fmla="*/ 138 h 455"/>
                <a:gd name="T20" fmla="*/ 176 w 376"/>
                <a:gd name="T21" fmla="*/ 0 h 455"/>
                <a:gd name="T22" fmla="*/ 18 w 376"/>
                <a:gd name="T23" fmla="*/ 0 h 455"/>
                <a:gd name="T24" fmla="*/ 0 w 376"/>
                <a:gd name="T25" fmla="*/ 20 h 455"/>
                <a:gd name="T26" fmla="*/ 0 w 376"/>
                <a:gd name="T27" fmla="*/ 436 h 455"/>
                <a:gd name="T28" fmla="*/ 18 w 376"/>
                <a:gd name="T29" fmla="*/ 455 h 455"/>
                <a:gd name="T30" fmla="*/ 83 w 376"/>
                <a:gd name="T31" fmla="*/ 455 h 455"/>
                <a:gd name="T32" fmla="*/ 102 w 376"/>
                <a:gd name="T33" fmla="*/ 436 h 455"/>
                <a:gd name="T34" fmla="*/ 102 w 376"/>
                <a:gd name="T35" fmla="*/ 84 h 455"/>
                <a:gd name="T36" fmla="*/ 169 w 376"/>
                <a:gd name="T37" fmla="*/ 84 h 455"/>
                <a:gd name="T38" fmla="*/ 232 w 376"/>
                <a:gd name="T39" fmla="*/ 140 h 455"/>
                <a:gd name="T40" fmla="*/ 200 w 376"/>
                <a:gd name="T41" fmla="*/ 194 h 455"/>
                <a:gd name="T42" fmla="*/ 166 w 376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455">
                  <a:moveTo>
                    <a:pt x="166" y="220"/>
                  </a:moveTo>
                  <a:cubicBezTo>
                    <a:pt x="159" y="250"/>
                    <a:pt x="159" y="250"/>
                    <a:pt x="159" y="250"/>
                  </a:cubicBezTo>
                  <a:cubicBezTo>
                    <a:pt x="156" y="258"/>
                    <a:pt x="156" y="263"/>
                    <a:pt x="156" y="266"/>
                  </a:cubicBezTo>
                  <a:cubicBezTo>
                    <a:pt x="156" y="273"/>
                    <a:pt x="158" y="279"/>
                    <a:pt x="163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60" y="455"/>
                    <a:pt x="277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4" y="455"/>
                    <a:pt x="376" y="449"/>
                    <a:pt x="365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8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2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200" y="194"/>
                  </a:cubicBezTo>
                  <a:cubicBezTo>
                    <a:pt x="179" y="203"/>
                    <a:pt x="172" y="193"/>
                    <a:pt x="166" y="2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8" name="Freeform 12">
              <a:extLst>
                <a:ext uri="{FF2B5EF4-FFF2-40B4-BE49-F238E27FC236}">
                  <a16:creationId xmlns:a16="http://schemas.microsoft.com/office/drawing/2014/main" id="{C035B4FB-361D-4690-A198-EF9B521C65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1" y="4120"/>
              <a:ext cx="46" cy="55"/>
            </a:xfrm>
            <a:custGeom>
              <a:avLst/>
              <a:gdLst>
                <a:gd name="T0" fmla="*/ 139 w 380"/>
                <a:gd name="T1" fmla="*/ 436 h 455"/>
                <a:gd name="T2" fmla="*/ 158 w 380"/>
                <a:gd name="T3" fmla="*/ 455 h 455"/>
                <a:gd name="T4" fmla="*/ 223 w 380"/>
                <a:gd name="T5" fmla="*/ 455 h 455"/>
                <a:gd name="T6" fmla="*/ 241 w 380"/>
                <a:gd name="T7" fmla="*/ 436 h 455"/>
                <a:gd name="T8" fmla="*/ 241 w 380"/>
                <a:gd name="T9" fmla="*/ 86 h 455"/>
                <a:gd name="T10" fmla="*/ 361 w 380"/>
                <a:gd name="T11" fmla="*/ 86 h 455"/>
                <a:gd name="T12" fmla="*/ 380 w 380"/>
                <a:gd name="T13" fmla="*/ 67 h 455"/>
                <a:gd name="T14" fmla="*/ 380 w 380"/>
                <a:gd name="T15" fmla="*/ 20 h 455"/>
                <a:gd name="T16" fmla="*/ 361 w 380"/>
                <a:gd name="T17" fmla="*/ 0 h 455"/>
                <a:gd name="T18" fmla="*/ 19 w 380"/>
                <a:gd name="T19" fmla="*/ 0 h 455"/>
                <a:gd name="T20" fmla="*/ 0 w 380"/>
                <a:gd name="T21" fmla="*/ 20 h 455"/>
                <a:gd name="T22" fmla="*/ 0 w 380"/>
                <a:gd name="T23" fmla="*/ 67 h 455"/>
                <a:gd name="T24" fmla="*/ 19 w 380"/>
                <a:gd name="T25" fmla="*/ 86 h 455"/>
                <a:gd name="T26" fmla="*/ 139 w 380"/>
                <a:gd name="T27" fmla="*/ 86 h 455"/>
                <a:gd name="T28" fmla="*/ 139 w 380"/>
                <a:gd name="T29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0" h="455">
                  <a:moveTo>
                    <a:pt x="139" y="436"/>
                  </a:moveTo>
                  <a:cubicBezTo>
                    <a:pt x="139" y="450"/>
                    <a:pt x="143" y="455"/>
                    <a:pt x="158" y="455"/>
                  </a:cubicBezTo>
                  <a:cubicBezTo>
                    <a:pt x="223" y="455"/>
                    <a:pt x="223" y="455"/>
                    <a:pt x="223" y="455"/>
                  </a:cubicBezTo>
                  <a:cubicBezTo>
                    <a:pt x="237" y="455"/>
                    <a:pt x="241" y="450"/>
                    <a:pt x="241" y="436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361" y="86"/>
                    <a:pt x="361" y="86"/>
                    <a:pt x="361" y="86"/>
                  </a:cubicBezTo>
                  <a:cubicBezTo>
                    <a:pt x="376" y="86"/>
                    <a:pt x="380" y="82"/>
                    <a:pt x="380" y="67"/>
                  </a:cubicBezTo>
                  <a:cubicBezTo>
                    <a:pt x="380" y="20"/>
                    <a:pt x="380" y="20"/>
                    <a:pt x="380" y="20"/>
                  </a:cubicBezTo>
                  <a:cubicBezTo>
                    <a:pt x="380" y="5"/>
                    <a:pt x="376" y="0"/>
                    <a:pt x="36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" y="0"/>
                    <a:pt x="0" y="5"/>
                    <a:pt x="0" y="2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2"/>
                    <a:pt x="5" y="86"/>
                    <a:pt x="19" y="86"/>
                  </a:cubicBezTo>
                  <a:cubicBezTo>
                    <a:pt x="139" y="86"/>
                    <a:pt x="139" y="86"/>
                    <a:pt x="139" y="86"/>
                  </a:cubicBezTo>
                  <a:lnTo>
                    <a:pt x="139" y="4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" name="Rectangle 13">
              <a:extLst>
                <a:ext uri="{FF2B5EF4-FFF2-40B4-BE49-F238E27FC236}">
                  <a16:creationId xmlns:a16="http://schemas.microsoft.com/office/drawing/2014/main" id="{91F9A84B-0F91-4983-BE23-EBC59178427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40" y="4090"/>
              <a:ext cx="172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" name="Freeform 14">
              <a:extLst>
                <a:ext uri="{FF2B5EF4-FFF2-40B4-BE49-F238E27FC236}">
                  <a16:creationId xmlns:a16="http://schemas.microsoft.com/office/drawing/2014/main" id="{11A5EBD2-E7AE-4C1C-BE30-2A3B1E30A0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0" y="4120"/>
              <a:ext cx="45" cy="55"/>
            </a:xfrm>
            <a:custGeom>
              <a:avLst/>
              <a:gdLst>
                <a:gd name="T0" fmla="*/ 166 w 376"/>
                <a:gd name="T1" fmla="*/ 220 h 455"/>
                <a:gd name="T2" fmla="*/ 159 w 376"/>
                <a:gd name="T3" fmla="*/ 250 h 455"/>
                <a:gd name="T4" fmla="*/ 156 w 376"/>
                <a:gd name="T5" fmla="*/ 266 h 455"/>
                <a:gd name="T6" fmla="*/ 163 w 376"/>
                <a:gd name="T7" fmla="*/ 287 h 455"/>
                <a:gd name="T8" fmla="*/ 247 w 376"/>
                <a:gd name="T9" fmla="*/ 439 h 455"/>
                <a:gd name="T10" fmla="*/ 277 w 376"/>
                <a:gd name="T11" fmla="*/ 455 h 455"/>
                <a:gd name="T12" fmla="*/ 354 w 376"/>
                <a:gd name="T13" fmla="*/ 455 h 455"/>
                <a:gd name="T14" fmla="*/ 364 w 376"/>
                <a:gd name="T15" fmla="*/ 431 h 455"/>
                <a:gd name="T16" fmla="*/ 261 w 376"/>
                <a:gd name="T17" fmla="*/ 260 h 455"/>
                <a:gd name="T18" fmla="*/ 335 w 376"/>
                <a:gd name="T19" fmla="*/ 138 h 455"/>
                <a:gd name="T20" fmla="*/ 176 w 376"/>
                <a:gd name="T21" fmla="*/ 0 h 455"/>
                <a:gd name="T22" fmla="*/ 18 w 376"/>
                <a:gd name="T23" fmla="*/ 0 h 455"/>
                <a:gd name="T24" fmla="*/ 0 w 376"/>
                <a:gd name="T25" fmla="*/ 20 h 455"/>
                <a:gd name="T26" fmla="*/ 0 w 376"/>
                <a:gd name="T27" fmla="*/ 436 h 455"/>
                <a:gd name="T28" fmla="*/ 18 w 376"/>
                <a:gd name="T29" fmla="*/ 455 h 455"/>
                <a:gd name="T30" fmla="*/ 84 w 376"/>
                <a:gd name="T31" fmla="*/ 455 h 455"/>
                <a:gd name="T32" fmla="*/ 102 w 376"/>
                <a:gd name="T33" fmla="*/ 436 h 455"/>
                <a:gd name="T34" fmla="*/ 102 w 376"/>
                <a:gd name="T35" fmla="*/ 84 h 455"/>
                <a:gd name="T36" fmla="*/ 169 w 376"/>
                <a:gd name="T37" fmla="*/ 84 h 455"/>
                <a:gd name="T38" fmla="*/ 232 w 376"/>
                <a:gd name="T39" fmla="*/ 140 h 455"/>
                <a:gd name="T40" fmla="*/ 200 w 376"/>
                <a:gd name="T41" fmla="*/ 194 h 455"/>
                <a:gd name="T42" fmla="*/ 166 w 376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455">
                  <a:moveTo>
                    <a:pt x="166" y="220"/>
                  </a:moveTo>
                  <a:cubicBezTo>
                    <a:pt x="159" y="250"/>
                    <a:pt x="159" y="250"/>
                    <a:pt x="159" y="250"/>
                  </a:cubicBezTo>
                  <a:cubicBezTo>
                    <a:pt x="157" y="259"/>
                    <a:pt x="156" y="263"/>
                    <a:pt x="156" y="266"/>
                  </a:cubicBezTo>
                  <a:cubicBezTo>
                    <a:pt x="156" y="273"/>
                    <a:pt x="158" y="279"/>
                    <a:pt x="163" y="287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54" y="451"/>
                    <a:pt x="260" y="455"/>
                    <a:pt x="277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4" y="455"/>
                    <a:pt x="376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1"/>
                    <a:pt x="4" y="455"/>
                    <a:pt x="18" y="455"/>
                  </a:cubicBezTo>
                  <a:cubicBezTo>
                    <a:pt x="84" y="455"/>
                    <a:pt x="84" y="455"/>
                    <a:pt x="84" y="455"/>
                  </a:cubicBezTo>
                  <a:cubicBezTo>
                    <a:pt x="98" y="455"/>
                    <a:pt x="102" y="451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2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200" y="194"/>
                  </a:cubicBezTo>
                  <a:cubicBezTo>
                    <a:pt x="179" y="203"/>
                    <a:pt x="172" y="194"/>
                    <a:pt x="166" y="2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" name="Freeform 15">
              <a:extLst>
                <a:ext uri="{FF2B5EF4-FFF2-40B4-BE49-F238E27FC236}">
                  <a16:creationId xmlns:a16="http://schemas.microsoft.com/office/drawing/2014/main" id="{5E4A3CAF-D595-4A23-9F06-D736CF8DDE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05" y="4120"/>
              <a:ext cx="45" cy="55"/>
            </a:xfrm>
            <a:custGeom>
              <a:avLst/>
              <a:gdLst>
                <a:gd name="T0" fmla="*/ 139 w 379"/>
                <a:gd name="T1" fmla="*/ 436 h 455"/>
                <a:gd name="T2" fmla="*/ 157 w 379"/>
                <a:gd name="T3" fmla="*/ 455 h 455"/>
                <a:gd name="T4" fmla="*/ 222 w 379"/>
                <a:gd name="T5" fmla="*/ 455 h 455"/>
                <a:gd name="T6" fmla="*/ 240 w 379"/>
                <a:gd name="T7" fmla="*/ 436 h 455"/>
                <a:gd name="T8" fmla="*/ 240 w 379"/>
                <a:gd name="T9" fmla="*/ 87 h 455"/>
                <a:gd name="T10" fmla="*/ 361 w 379"/>
                <a:gd name="T11" fmla="*/ 87 h 455"/>
                <a:gd name="T12" fmla="*/ 379 w 379"/>
                <a:gd name="T13" fmla="*/ 68 h 455"/>
                <a:gd name="T14" fmla="*/ 379 w 379"/>
                <a:gd name="T15" fmla="*/ 20 h 455"/>
                <a:gd name="T16" fmla="*/ 361 w 379"/>
                <a:gd name="T17" fmla="*/ 0 h 455"/>
                <a:gd name="T18" fmla="*/ 18 w 379"/>
                <a:gd name="T19" fmla="*/ 0 h 455"/>
                <a:gd name="T20" fmla="*/ 0 w 379"/>
                <a:gd name="T21" fmla="*/ 20 h 455"/>
                <a:gd name="T22" fmla="*/ 0 w 379"/>
                <a:gd name="T23" fmla="*/ 68 h 455"/>
                <a:gd name="T24" fmla="*/ 18 w 379"/>
                <a:gd name="T25" fmla="*/ 87 h 455"/>
                <a:gd name="T26" fmla="*/ 139 w 379"/>
                <a:gd name="T27" fmla="*/ 87 h 455"/>
                <a:gd name="T28" fmla="*/ 139 w 379"/>
                <a:gd name="T29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9" h="455">
                  <a:moveTo>
                    <a:pt x="139" y="436"/>
                  </a:moveTo>
                  <a:cubicBezTo>
                    <a:pt x="139" y="451"/>
                    <a:pt x="143" y="455"/>
                    <a:pt x="157" y="455"/>
                  </a:cubicBezTo>
                  <a:cubicBezTo>
                    <a:pt x="222" y="455"/>
                    <a:pt x="222" y="455"/>
                    <a:pt x="222" y="455"/>
                  </a:cubicBezTo>
                  <a:cubicBezTo>
                    <a:pt x="236" y="455"/>
                    <a:pt x="240" y="451"/>
                    <a:pt x="240" y="436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361" y="87"/>
                    <a:pt x="361" y="87"/>
                    <a:pt x="361" y="87"/>
                  </a:cubicBezTo>
                  <a:cubicBezTo>
                    <a:pt x="375" y="87"/>
                    <a:pt x="379" y="82"/>
                    <a:pt x="379" y="68"/>
                  </a:cubicBezTo>
                  <a:cubicBezTo>
                    <a:pt x="379" y="20"/>
                    <a:pt x="379" y="20"/>
                    <a:pt x="379" y="20"/>
                  </a:cubicBezTo>
                  <a:cubicBezTo>
                    <a:pt x="379" y="5"/>
                    <a:pt x="375" y="0"/>
                    <a:pt x="36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2"/>
                    <a:pt x="4" y="87"/>
                    <a:pt x="18" y="87"/>
                  </a:cubicBezTo>
                  <a:cubicBezTo>
                    <a:pt x="139" y="87"/>
                    <a:pt x="139" y="87"/>
                    <a:pt x="139" y="87"/>
                  </a:cubicBezTo>
                  <a:lnTo>
                    <a:pt x="139" y="4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" name="Freeform 16">
              <a:extLst>
                <a:ext uri="{FF2B5EF4-FFF2-40B4-BE49-F238E27FC236}">
                  <a16:creationId xmlns:a16="http://schemas.microsoft.com/office/drawing/2014/main" id="{D09A64DE-211D-4485-8A95-FC38A4188E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54" y="4120"/>
              <a:ext cx="40" cy="55"/>
            </a:xfrm>
            <a:custGeom>
              <a:avLst/>
              <a:gdLst>
                <a:gd name="T0" fmla="*/ 10 w 331"/>
                <a:gd name="T1" fmla="*/ 387 h 464"/>
                <a:gd name="T2" fmla="*/ 1 w 331"/>
                <a:gd name="T3" fmla="*/ 441 h 464"/>
                <a:gd name="T4" fmla="*/ 14 w 331"/>
                <a:gd name="T5" fmla="*/ 457 h 464"/>
                <a:gd name="T6" fmla="*/ 136 w 331"/>
                <a:gd name="T7" fmla="*/ 464 h 464"/>
                <a:gd name="T8" fmla="*/ 331 w 331"/>
                <a:gd name="T9" fmla="*/ 322 h 464"/>
                <a:gd name="T10" fmla="*/ 211 w 331"/>
                <a:gd name="T11" fmla="*/ 191 h 464"/>
                <a:gd name="T12" fmla="*/ 159 w 331"/>
                <a:gd name="T13" fmla="*/ 177 h 464"/>
                <a:gd name="T14" fmla="*/ 107 w 331"/>
                <a:gd name="T15" fmla="*/ 130 h 464"/>
                <a:gd name="T16" fmla="*/ 173 w 331"/>
                <a:gd name="T17" fmla="*/ 86 h 464"/>
                <a:gd name="T18" fmla="*/ 280 w 331"/>
                <a:gd name="T19" fmla="*/ 92 h 464"/>
                <a:gd name="T20" fmla="*/ 306 w 331"/>
                <a:gd name="T21" fmla="*/ 75 h 464"/>
                <a:gd name="T22" fmla="*/ 314 w 331"/>
                <a:gd name="T23" fmla="*/ 22 h 464"/>
                <a:gd name="T24" fmla="*/ 302 w 331"/>
                <a:gd name="T25" fmla="*/ 6 h 464"/>
                <a:gd name="T26" fmla="*/ 178 w 331"/>
                <a:gd name="T27" fmla="*/ 0 h 464"/>
                <a:gd name="T28" fmla="*/ 5 w 331"/>
                <a:gd name="T29" fmla="*/ 131 h 464"/>
                <a:gd name="T30" fmla="*/ 113 w 331"/>
                <a:gd name="T31" fmla="*/ 265 h 464"/>
                <a:gd name="T32" fmla="*/ 166 w 331"/>
                <a:gd name="T33" fmla="*/ 278 h 464"/>
                <a:gd name="T34" fmla="*/ 227 w 331"/>
                <a:gd name="T35" fmla="*/ 329 h 464"/>
                <a:gd name="T36" fmla="*/ 135 w 331"/>
                <a:gd name="T37" fmla="*/ 376 h 464"/>
                <a:gd name="T38" fmla="*/ 36 w 331"/>
                <a:gd name="T39" fmla="*/ 370 h 464"/>
                <a:gd name="T40" fmla="*/ 10 w 331"/>
                <a:gd name="T41" fmla="*/ 38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4">
                  <a:moveTo>
                    <a:pt x="10" y="387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5" y="460"/>
                    <a:pt x="86" y="464"/>
                    <a:pt x="136" y="464"/>
                  </a:cubicBezTo>
                  <a:cubicBezTo>
                    <a:pt x="249" y="464"/>
                    <a:pt x="331" y="427"/>
                    <a:pt x="331" y="322"/>
                  </a:cubicBezTo>
                  <a:cubicBezTo>
                    <a:pt x="331" y="260"/>
                    <a:pt x="304" y="215"/>
                    <a:pt x="211" y="191"/>
                  </a:cubicBezTo>
                  <a:cubicBezTo>
                    <a:pt x="159" y="177"/>
                    <a:pt x="159" y="177"/>
                    <a:pt x="159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80" y="92"/>
                  </a:cubicBezTo>
                  <a:cubicBezTo>
                    <a:pt x="298" y="93"/>
                    <a:pt x="303" y="91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5" y="11"/>
                    <a:pt x="311" y="7"/>
                    <a:pt x="302" y="6"/>
                  </a:cubicBezTo>
                  <a:cubicBezTo>
                    <a:pt x="281" y="3"/>
                    <a:pt x="236" y="0"/>
                    <a:pt x="178" y="0"/>
                  </a:cubicBezTo>
                  <a:cubicBezTo>
                    <a:pt x="62" y="0"/>
                    <a:pt x="5" y="50"/>
                    <a:pt x="5" y="131"/>
                  </a:cubicBezTo>
                  <a:cubicBezTo>
                    <a:pt x="5" y="204"/>
                    <a:pt x="45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90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2"/>
                    <a:pt x="36" y="370"/>
                  </a:cubicBezTo>
                  <a:cubicBezTo>
                    <a:pt x="18" y="369"/>
                    <a:pt x="13" y="371"/>
                    <a:pt x="10" y="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" name="Rectangle 17">
              <a:extLst>
                <a:ext uri="{FF2B5EF4-FFF2-40B4-BE49-F238E27FC236}">
                  <a16:creationId xmlns:a16="http://schemas.microsoft.com/office/drawing/2014/main" id="{2152F0C6-F5EF-4F43-A05E-A5988EB0216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68" y="4090"/>
              <a:ext cx="176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" name="Freeform 18">
              <a:extLst>
                <a:ext uri="{FF2B5EF4-FFF2-40B4-BE49-F238E27FC236}">
                  <a16:creationId xmlns:a16="http://schemas.microsoft.com/office/drawing/2014/main" id="{14777742-A439-4B80-9AEF-5F9350E1C6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8" y="4120"/>
              <a:ext cx="40" cy="55"/>
            </a:xfrm>
            <a:custGeom>
              <a:avLst/>
              <a:gdLst>
                <a:gd name="T0" fmla="*/ 10 w 331"/>
                <a:gd name="T1" fmla="*/ 387 h 464"/>
                <a:gd name="T2" fmla="*/ 1 w 331"/>
                <a:gd name="T3" fmla="*/ 441 h 464"/>
                <a:gd name="T4" fmla="*/ 14 w 331"/>
                <a:gd name="T5" fmla="*/ 457 h 464"/>
                <a:gd name="T6" fmla="*/ 136 w 331"/>
                <a:gd name="T7" fmla="*/ 464 h 464"/>
                <a:gd name="T8" fmla="*/ 331 w 331"/>
                <a:gd name="T9" fmla="*/ 322 h 464"/>
                <a:gd name="T10" fmla="*/ 211 w 331"/>
                <a:gd name="T11" fmla="*/ 190 h 464"/>
                <a:gd name="T12" fmla="*/ 158 w 331"/>
                <a:gd name="T13" fmla="*/ 177 h 464"/>
                <a:gd name="T14" fmla="*/ 107 w 331"/>
                <a:gd name="T15" fmla="*/ 130 h 464"/>
                <a:gd name="T16" fmla="*/ 173 w 331"/>
                <a:gd name="T17" fmla="*/ 86 h 464"/>
                <a:gd name="T18" fmla="*/ 279 w 331"/>
                <a:gd name="T19" fmla="*/ 91 h 464"/>
                <a:gd name="T20" fmla="*/ 306 w 331"/>
                <a:gd name="T21" fmla="*/ 75 h 464"/>
                <a:gd name="T22" fmla="*/ 314 w 331"/>
                <a:gd name="T23" fmla="*/ 22 h 464"/>
                <a:gd name="T24" fmla="*/ 301 w 331"/>
                <a:gd name="T25" fmla="*/ 6 h 464"/>
                <a:gd name="T26" fmla="*/ 178 w 331"/>
                <a:gd name="T27" fmla="*/ 0 h 464"/>
                <a:gd name="T28" fmla="*/ 5 w 331"/>
                <a:gd name="T29" fmla="*/ 131 h 464"/>
                <a:gd name="T30" fmla="*/ 113 w 331"/>
                <a:gd name="T31" fmla="*/ 265 h 464"/>
                <a:gd name="T32" fmla="*/ 166 w 331"/>
                <a:gd name="T33" fmla="*/ 278 h 464"/>
                <a:gd name="T34" fmla="*/ 227 w 331"/>
                <a:gd name="T35" fmla="*/ 329 h 464"/>
                <a:gd name="T36" fmla="*/ 135 w 331"/>
                <a:gd name="T37" fmla="*/ 376 h 464"/>
                <a:gd name="T38" fmla="*/ 36 w 331"/>
                <a:gd name="T39" fmla="*/ 370 h 464"/>
                <a:gd name="T40" fmla="*/ 10 w 331"/>
                <a:gd name="T41" fmla="*/ 38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4">
                  <a:moveTo>
                    <a:pt x="10" y="387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4" y="460"/>
                    <a:pt x="86" y="464"/>
                    <a:pt x="136" y="464"/>
                  </a:cubicBezTo>
                  <a:cubicBezTo>
                    <a:pt x="249" y="464"/>
                    <a:pt x="331" y="427"/>
                    <a:pt x="331" y="322"/>
                  </a:cubicBezTo>
                  <a:cubicBezTo>
                    <a:pt x="331" y="261"/>
                    <a:pt x="304" y="215"/>
                    <a:pt x="211" y="190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79" y="91"/>
                  </a:cubicBezTo>
                  <a:cubicBezTo>
                    <a:pt x="298" y="93"/>
                    <a:pt x="303" y="90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6" y="11"/>
                    <a:pt x="311" y="7"/>
                    <a:pt x="301" y="6"/>
                  </a:cubicBezTo>
                  <a:cubicBezTo>
                    <a:pt x="281" y="3"/>
                    <a:pt x="235" y="0"/>
                    <a:pt x="178" y="0"/>
                  </a:cubicBezTo>
                  <a:cubicBezTo>
                    <a:pt x="61" y="0"/>
                    <a:pt x="5" y="50"/>
                    <a:pt x="5" y="131"/>
                  </a:cubicBezTo>
                  <a:cubicBezTo>
                    <a:pt x="5" y="204"/>
                    <a:pt x="44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90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2"/>
                    <a:pt x="36" y="370"/>
                  </a:cubicBezTo>
                  <a:cubicBezTo>
                    <a:pt x="17" y="369"/>
                    <a:pt x="12" y="371"/>
                    <a:pt x="10" y="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" name="Freeform 19">
              <a:extLst>
                <a:ext uri="{FF2B5EF4-FFF2-40B4-BE49-F238E27FC236}">
                  <a16:creationId xmlns:a16="http://schemas.microsoft.com/office/drawing/2014/main" id="{008EE915-1400-4CD0-A379-9EFAFDC825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" y="4120"/>
              <a:ext cx="37" cy="55"/>
            </a:xfrm>
            <a:custGeom>
              <a:avLst/>
              <a:gdLst>
                <a:gd name="T0" fmla="*/ 102 w 306"/>
                <a:gd name="T1" fmla="*/ 184 h 456"/>
                <a:gd name="T2" fmla="*/ 102 w 306"/>
                <a:gd name="T3" fmla="*/ 88 h 456"/>
                <a:gd name="T4" fmla="*/ 288 w 306"/>
                <a:gd name="T5" fmla="*/ 88 h 456"/>
                <a:gd name="T6" fmla="*/ 306 w 306"/>
                <a:gd name="T7" fmla="*/ 69 h 456"/>
                <a:gd name="T8" fmla="*/ 306 w 306"/>
                <a:gd name="T9" fmla="*/ 19 h 456"/>
                <a:gd name="T10" fmla="*/ 288 w 306"/>
                <a:gd name="T11" fmla="*/ 0 h 456"/>
                <a:gd name="T12" fmla="*/ 18 w 306"/>
                <a:gd name="T13" fmla="*/ 0 h 456"/>
                <a:gd name="T14" fmla="*/ 0 w 306"/>
                <a:gd name="T15" fmla="*/ 19 h 456"/>
                <a:gd name="T16" fmla="*/ 0 w 306"/>
                <a:gd name="T17" fmla="*/ 437 h 456"/>
                <a:gd name="T18" fmla="*/ 18 w 306"/>
                <a:gd name="T19" fmla="*/ 456 h 456"/>
                <a:gd name="T20" fmla="*/ 84 w 306"/>
                <a:gd name="T21" fmla="*/ 456 h 456"/>
                <a:gd name="T22" fmla="*/ 102 w 306"/>
                <a:gd name="T23" fmla="*/ 437 h 456"/>
                <a:gd name="T24" fmla="*/ 102 w 306"/>
                <a:gd name="T25" fmla="*/ 272 h 456"/>
                <a:gd name="T26" fmla="*/ 270 w 306"/>
                <a:gd name="T27" fmla="*/ 272 h 456"/>
                <a:gd name="T28" fmla="*/ 289 w 306"/>
                <a:gd name="T29" fmla="*/ 253 h 456"/>
                <a:gd name="T30" fmla="*/ 289 w 306"/>
                <a:gd name="T31" fmla="*/ 204 h 456"/>
                <a:gd name="T32" fmla="*/ 270 w 306"/>
                <a:gd name="T33" fmla="*/ 184 h 456"/>
                <a:gd name="T34" fmla="*/ 102 w 306"/>
                <a:gd name="T35" fmla="*/ 184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456">
                  <a:moveTo>
                    <a:pt x="102" y="184"/>
                  </a:moveTo>
                  <a:cubicBezTo>
                    <a:pt x="102" y="88"/>
                    <a:pt x="102" y="88"/>
                    <a:pt x="102" y="88"/>
                  </a:cubicBezTo>
                  <a:cubicBezTo>
                    <a:pt x="288" y="88"/>
                    <a:pt x="288" y="88"/>
                    <a:pt x="288" y="88"/>
                  </a:cubicBezTo>
                  <a:cubicBezTo>
                    <a:pt x="302" y="88"/>
                    <a:pt x="306" y="83"/>
                    <a:pt x="306" y="69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6" y="5"/>
                    <a:pt x="302" y="0"/>
                    <a:pt x="28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1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4" y="456"/>
                    <a:pt x="18" y="456"/>
                  </a:cubicBezTo>
                  <a:cubicBezTo>
                    <a:pt x="84" y="456"/>
                    <a:pt x="84" y="456"/>
                    <a:pt x="84" y="456"/>
                  </a:cubicBezTo>
                  <a:cubicBezTo>
                    <a:pt x="98" y="456"/>
                    <a:pt x="102" y="450"/>
                    <a:pt x="102" y="437"/>
                  </a:cubicBezTo>
                  <a:cubicBezTo>
                    <a:pt x="102" y="272"/>
                    <a:pt x="102" y="272"/>
                    <a:pt x="102" y="272"/>
                  </a:cubicBezTo>
                  <a:cubicBezTo>
                    <a:pt x="270" y="272"/>
                    <a:pt x="270" y="272"/>
                    <a:pt x="270" y="272"/>
                  </a:cubicBezTo>
                  <a:cubicBezTo>
                    <a:pt x="285" y="272"/>
                    <a:pt x="289" y="267"/>
                    <a:pt x="289" y="253"/>
                  </a:cubicBezTo>
                  <a:cubicBezTo>
                    <a:pt x="289" y="204"/>
                    <a:pt x="289" y="204"/>
                    <a:pt x="289" y="204"/>
                  </a:cubicBezTo>
                  <a:cubicBezTo>
                    <a:pt x="289" y="189"/>
                    <a:pt x="285" y="184"/>
                    <a:pt x="270" y="184"/>
                  </a:cubicBezTo>
                  <a:lnTo>
                    <a:pt x="102" y="1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6" name="Freeform 20">
              <a:extLst>
                <a:ext uri="{FF2B5EF4-FFF2-40B4-BE49-F238E27FC236}">
                  <a16:creationId xmlns:a16="http://schemas.microsoft.com/office/drawing/2014/main" id="{F1C203EE-56F1-4ED1-9C45-A84CFAFDB0C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" y="4120"/>
              <a:ext cx="45" cy="55"/>
            </a:xfrm>
            <a:custGeom>
              <a:avLst/>
              <a:gdLst>
                <a:gd name="T0" fmla="*/ 165 w 375"/>
                <a:gd name="T1" fmla="*/ 220 h 456"/>
                <a:gd name="T2" fmla="*/ 158 w 375"/>
                <a:gd name="T3" fmla="*/ 250 h 456"/>
                <a:gd name="T4" fmla="*/ 155 w 375"/>
                <a:gd name="T5" fmla="*/ 266 h 456"/>
                <a:gd name="T6" fmla="*/ 162 w 375"/>
                <a:gd name="T7" fmla="*/ 287 h 456"/>
                <a:gd name="T8" fmla="*/ 247 w 375"/>
                <a:gd name="T9" fmla="*/ 438 h 456"/>
                <a:gd name="T10" fmla="*/ 277 w 375"/>
                <a:gd name="T11" fmla="*/ 456 h 456"/>
                <a:gd name="T12" fmla="*/ 354 w 375"/>
                <a:gd name="T13" fmla="*/ 456 h 456"/>
                <a:gd name="T14" fmla="*/ 364 w 375"/>
                <a:gd name="T15" fmla="*/ 431 h 456"/>
                <a:gd name="T16" fmla="*/ 261 w 375"/>
                <a:gd name="T17" fmla="*/ 260 h 456"/>
                <a:gd name="T18" fmla="*/ 335 w 375"/>
                <a:gd name="T19" fmla="*/ 138 h 456"/>
                <a:gd name="T20" fmla="*/ 176 w 375"/>
                <a:gd name="T21" fmla="*/ 0 h 456"/>
                <a:gd name="T22" fmla="*/ 18 w 375"/>
                <a:gd name="T23" fmla="*/ 0 h 456"/>
                <a:gd name="T24" fmla="*/ 0 w 375"/>
                <a:gd name="T25" fmla="*/ 19 h 456"/>
                <a:gd name="T26" fmla="*/ 0 w 375"/>
                <a:gd name="T27" fmla="*/ 437 h 456"/>
                <a:gd name="T28" fmla="*/ 18 w 375"/>
                <a:gd name="T29" fmla="*/ 456 h 456"/>
                <a:gd name="T30" fmla="*/ 83 w 375"/>
                <a:gd name="T31" fmla="*/ 456 h 456"/>
                <a:gd name="T32" fmla="*/ 102 w 375"/>
                <a:gd name="T33" fmla="*/ 437 h 456"/>
                <a:gd name="T34" fmla="*/ 102 w 375"/>
                <a:gd name="T35" fmla="*/ 84 h 456"/>
                <a:gd name="T36" fmla="*/ 169 w 375"/>
                <a:gd name="T37" fmla="*/ 84 h 456"/>
                <a:gd name="T38" fmla="*/ 232 w 375"/>
                <a:gd name="T39" fmla="*/ 140 h 456"/>
                <a:gd name="T40" fmla="*/ 199 w 375"/>
                <a:gd name="T41" fmla="*/ 194 h 456"/>
                <a:gd name="T42" fmla="*/ 165 w 375"/>
                <a:gd name="T43" fmla="*/ 22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6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9"/>
                    <a:pt x="155" y="263"/>
                    <a:pt x="155" y="266"/>
                  </a:cubicBezTo>
                  <a:cubicBezTo>
                    <a:pt x="155" y="273"/>
                    <a:pt x="158" y="279"/>
                    <a:pt x="162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60" y="456"/>
                    <a:pt x="277" y="456"/>
                  </a:cubicBezTo>
                  <a:cubicBezTo>
                    <a:pt x="354" y="456"/>
                    <a:pt x="354" y="456"/>
                    <a:pt x="354" y="456"/>
                  </a:cubicBezTo>
                  <a:cubicBezTo>
                    <a:pt x="364" y="456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1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4" y="456"/>
                    <a:pt x="18" y="456"/>
                  </a:cubicBezTo>
                  <a:cubicBezTo>
                    <a:pt x="83" y="456"/>
                    <a:pt x="83" y="456"/>
                    <a:pt x="83" y="456"/>
                  </a:cubicBezTo>
                  <a:cubicBezTo>
                    <a:pt x="97" y="456"/>
                    <a:pt x="102" y="450"/>
                    <a:pt x="102" y="437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4"/>
                    <a:pt x="165" y="2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7" name="Rectangle 21">
              <a:extLst>
                <a:ext uri="{FF2B5EF4-FFF2-40B4-BE49-F238E27FC236}">
                  <a16:creationId xmlns:a16="http://schemas.microsoft.com/office/drawing/2014/main" id="{1371B05B-166D-4A2E-91AA-EE9DC836C6B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99" y="4090"/>
              <a:ext cx="176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" name="Freeform 22">
              <a:extLst>
                <a:ext uri="{FF2B5EF4-FFF2-40B4-BE49-F238E27FC236}">
                  <a16:creationId xmlns:a16="http://schemas.microsoft.com/office/drawing/2014/main" id="{50C0EEFB-2AA1-448B-875C-F5545758DF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19" y="4120"/>
              <a:ext cx="40" cy="55"/>
            </a:xfrm>
            <a:custGeom>
              <a:avLst/>
              <a:gdLst>
                <a:gd name="T0" fmla="*/ 10 w 331"/>
                <a:gd name="T1" fmla="*/ 388 h 465"/>
                <a:gd name="T2" fmla="*/ 1 w 331"/>
                <a:gd name="T3" fmla="*/ 442 h 465"/>
                <a:gd name="T4" fmla="*/ 14 w 331"/>
                <a:gd name="T5" fmla="*/ 458 h 465"/>
                <a:gd name="T6" fmla="*/ 136 w 331"/>
                <a:gd name="T7" fmla="*/ 465 h 465"/>
                <a:gd name="T8" fmla="*/ 331 w 331"/>
                <a:gd name="T9" fmla="*/ 323 h 465"/>
                <a:gd name="T10" fmla="*/ 211 w 331"/>
                <a:gd name="T11" fmla="*/ 191 h 465"/>
                <a:gd name="T12" fmla="*/ 158 w 331"/>
                <a:gd name="T13" fmla="*/ 178 h 465"/>
                <a:gd name="T14" fmla="*/ 107 w 331"/>
                <a:gd name="T15" fmla="*/ 131 h 465"/>
                <a:gd name="T16" fmla="*/ 173 w 331"/>
                <a:gd name="T17" fmla="*/ 87 h 465"/>
                <a:gd name="T18" fmla="*/ 280 w 331"/>
                <a:gd name="T19" fmla="*/ 92 h 465"/>
                <a:gd name="T20" fmla="*/ 306 w 331"/>
                <a:gd name="T21" fmla="*/ 76 h 465"/>
                <a:gd name="T22" fmla="*/ 314 w 331"/>
                <a:gd name="T23" fmla="*/ 23 h 465"/>
                <a:gd name="T24" fmla="*/ 302 w 331"/>
                <a:gd name="T25" fmla="*/ 7 h 465"/>
                <a:gd name="T26" fmla="*/ 178 w 331"/>
                <a:gd name="T27" fmla="*/ 0 h 465"/>
                <a:gd name="T28" fmla="*/ 5 w 331"/>
                <a:gd name="T29" fmla="*/ 132 h 465"/>
                <a:gd name="T30" fmla="*/ 113 w 331"/>
                <a:gd name="T31" fmla="*/ 266 h 465"/>
                <a:gd name="T32" fmla="*/ 166 w 331"/>
                <a:gd name="T33" fmla="*/ 279 h 465"/>
                <a:gd name="T34" fmla="*/ 227 w 331"/>
                <a:gd name="T35" fmla="*/ 330 h 465"/>
                <a:gd name="T36" fmla="*/ 135 w 331"/>
                <a:gd name="T37" fmla="*/ 377 h 465"/>
                <a:gd name="T38" fmla="*/ 36 w 331"/>
                <a:gd name="T39" fmla="*/ 371 h 465"/>
                <a:gd name="T40" fmla="*/ 10 w 331"/>
                <a:gd name="T41" fmla="*/ 38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5">
                  <a:moveTo>
                    <a:pt x="10" y="388"/>
                  </a:moveTo>
                  <a:cubicBezTo>
                    <a:pt x="1" y="442"/>
                    <a:pt x="1" y="442"/>
                    <a:pt x="1" y="442"/>
                  </a:cubicBezTo>
                  <a:cubicBezTo>
                    <a:pt x="0" y="453"/>
                    <a:pt x="5" y="457"/>
                    <a:pt x="14" y="458"/>
                  </a:cubicBezTo>
                  <a:cubicBezTo>
                    <a:pt x="35" y="461"/>
                    <a:pt x="86" y="465"/>
                    <a:pt x="136" y="465"/>
                  </a:cubicBezTo>
                  <a:cubicBezTo>
                    <a:pt x="249" y="465"/>
                    <a:pt x="331" y="428"/>
                    <a:pt x="331" y="323"/>
                  </a:cubicBezTo>
                  <a:cubicBezTo>
                    <a:pt x="331" y="262"/>
                    <a:pt x="304" y="216"/>
                    <a:pt x="211" y="191"/>
                  </a:cubicBezTo>
                  <a:cubicBezTo>
                    <a:pt x="158" y="178"/>
                    <a:pt x="158" y="178"/>
                    <a:pt x="158" y="178"/>
                  </a:cubicBezTo>
                  <a:cubicBezTo>
                    <a:pt x="123" y="169"/>
                    <a:pt x="107" y="158"/>
                    <a:pt x="107" y="131"/>
                  </a:cubicBezTo>
                  <a:cubicBezTo>
                    <a:pt x="107" y="94"/>
                    <a:pt x="141" y="87"/>
                    <a:pt x="173" y="87"/>
                  </a:cubicBezTo>
                  <a:cubicBezTo>
                    <a:pt x="217" y="87"/>
                    <a:pt x="262" y="91"/>
                    <a:pt x="280" y="92"/>
                  </a:cubicBezTo>
                  <a:cubicBezTo>
                    <a:pt x="298" y="94"/>
                    <a:pt x="303" y="92"/>
                    <a:pt x="306" y="76"/>
                  </a:cubicBezTo>
                  <a:cubicBezTo>
                    <a:pt x="314" y="23"/>
                    <a:pt x="314" y="23"/>
                    <a:pt x="314" y="23"/>
                  </a:cubicBezTo>
                  <a:cubicBezTo>
                    <a:pt x="316" y="12"/>
                    <a:pt x="311" y="8"/>
                    <a:pt x="302" y="7"/>
                  </a:cubicBezTo>
                  <a:cubicBezTo>
                    <a:pt x="281" y="4"/>
                    <a:pt x="236" y="0"/>
                    <a:pt x="178" y="0"/>
                  </a:cubicBezTo>
                  <a:cubicBezTo>
                    <a:pt x="62" y="0"/>
                    <a:pt x="5" y="51"/>
                    <a:pt x="5" y="132"/>
                  </a:cubicBezTo>
                  <a:cubicBezTo>
                    <a:pt x="5" y="205"/>
                    <a:pt x="45" y="248"/>
                    <a:pt x="113" y="266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209" y="291"/>
                    <a:pt x="227" y="303"/>
                    <a:pt x="227" y="330"/>
                  </a:cubicBezTo>
                  <a:cubicBezTo>
                    <a:pt x="227" y="370"/>
                    <a:pt x="200" y="377"/>
                    <a:pt x="135" y="377"/>
                  </a:cubicBezTo>
                  <a:cubicBezTo>
                    <a:pt x="105" y="377"/>
                    <a:pt x="54" y="373"/>
                    <a:pt x="36" y="371"/>
                  </a:cubicBezTo>
                  <a:cubicBezTo>
                    <a:pt x="18" y="370"/>
                    <a:pt x="13" y="372"/>
                    <a:pt x="10" y="38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" name="Freeform 23">
              <a:extLst>
                <a:ext uri="{FF2B5EF4-FFF2-40B4-BE49-F238E27FC236}">
                  <a16:creationId xmlns:a16="http://schemas.microsoft.com/office/drawing/2014/main" id="{78462CC8-E991-45BC-B6D8-8B55840216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4120"/>
              <a:ext cx="13" cy="55"/>
            </a:xfrm>
            <a:custGeom>
              <a:avLst/>
              <a:gdLst>
                <a:gd name="T0" fmla="*/ 83 w 102"/>
                <a:gd name="T1" fmla="*/ 0 h 456"/>
                <a:gd name="T2" fmla="*/ 102 w 102"/>
                <a:gd name="T3" fmla="*/ 19 h 456"/>
                <a:gd name="T4" fmla="*/ 102 w 102"/>
                <a:gd name="T5" fmla="*/ 436 h 456"/>
                <a:gd name="T6" fmla="*/ 83 w 102"/>
                <a:gd name="T7" fmla="*/ 456 h 456"/>
                <a:gd name="T8" fmla="*/ 18 w 102"/>
                <a:gd name="T9" fmla="*/ 456 h 456"/>
                <a:gd name="T10" fmla="*/ 0 w 102"/>
                <a:gd name="T11" fmla="*/ 436 h 456"/>
                <a:gd name="T12" fmla="*/ 0 w 102"/>
                <a:gd name="T13" fmla="*/ 19 h 456"/>
                <a:gd name="T14" fmla="*/ 18 w 102"/>
                <a:gd name="T15" fmla="*/ 0 h 456"/>
                <a:gd name="T16" fmla="*/ 83 w 102"/>
                <a:gd name="T1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456">
                  <a:moveTo>
                    <a:pt x="83" y="0"/>
                  </a:moveTo>
                  <a:cubicBezTo>
                    <a:pt x="97" y="0"/>
                    <a:pt x="102" y="5"/>
                    <a:pt x="102" y="19"/>
                  </a:cubicBezTo>
                  <a:cubicBezTo>
                    <a:pt x="102" y="436"/>
                    <a:pt x="102" y="436"/>
                    <a:pt x="102" y="436"/>
                  </a:cubicBezTo>
                  <a:cubicBezTo>
                    <a:pt x="102" y="451"/>
                    <a:pt x="97" y="456"/>
                    <a:pt x="83" y="456"/>
                  </a:cubicBezTo>
                  <a:cubicBezTo>
                    <a:pt x="18" y="456"/>
                    <a:pt x="18" y="456"/>
                    <a:pt x="18" y="456"/>
                  </a:cubicBezTo>
                  <a:cubicBezTo>
                    <a:pt x="4" y="456"/>
                    <a:pt x="0" y="451"/>
                    <a:pt x="0" y="43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4" y="0"/>
                    <a:pt x="18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" name="Freeform 24">
              <a:extLst>
                <a:ext uri="{FF2B5EF4-FFF2-40B4-BE49-F238E27FC236}">
                  <a16:creationId xmlns:a16="http://schemas.microsoft.com/office/drawing/2014/main" id="{062ADEF7-EFE6-4882-B5C0-6AC6AFB2AD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3" y="4120"/>
              <a:ext cx="71" cy="55"/>
            </a:xfrm>
            <a:custGeom>
              <a:avLst/>
              <a:gdLst>
                <a:gd name="T0" fmla="*/ 132 w 589"/>
                <a:gd name="T1" fmla="*/ 456 h 456"/>
                <a:gd name="T2" fmla="*/ 107 w 589"/>
                <a:gd name="T3" fmla="*/ 436 h 456"/>
                <a:gd name="T4" fmla="*/ 2 w 589"/>
                <a:gd name="T5" fmla="*/ 20 h 456"/>
                <a:gd name="T6" fmla="*/ 17 w 589"/>
                <a:gd name="T7" fmla="*/ 0 h 456"/>
                <a:gd name="T8" fmla="*/ 93 w 589"/>
                <a:gd name="T9" fmla="*/ 0 h 456"/>
                <a:gd name="T10" fmla="*/ 116 w 589"/>
                <a:gd name="T11" fmla="*/ 20 h 456"/>
                <a:gd name="T12" fmla="*/ 172 w 589"/>
                <a:gd name="T13" fmla="*/ 312 h 456"/>
                <a:gd name="T14" fmla="*/ 243 w 589"/>
                <a:gd name="T15" fmla="*/ 20 h 456"/>
                <a:gd name="T16" fmla="*/ 267 w 589"/>
                <a:gd name="T17" fmla="*/ 0 h 456"/>
                <a:gd name="T18" fmla="*/ 326 w 589"/>
                <a:gd name="T19" fmla="*/ 0 h 456"/>
                <a:gd name="T20" fmla="*/ 350 w 589"/>
                <a:gd name="T21" fmla="*/ 20 h 456"/>
                <a:gd name="T22" fmla="*/ 422 w 589"/>
                <a:gd name="T23" fmla="*/ 312 h 456"/>
                <a:gd name="T24" fmla="*/ 477 w 589"/>
                <a:gd name="T25" fmla="*/ 20 h 456"/>
                <a:gd name="T26" fmla="*/ 500 w 589"/>
                <a:gd name="T27" fmla="*/ 0 h 456"/>
                <a:gd name="T28" fmla="*/ 571 w 589"/>
                <a:gd name="T29" fmla="*/ 0 h 456"/>
                <a:gd name="T30" fmla="*/ 586 w 589"/>
                <a:gd name="T31" fmla="*/ 20 h 456"/>
                <a:gd name="T32" fmla="*/ 480 w 589"/>
                <a:gd name="T33" fmla="*/ 436 h 456"/>
                <a:gd name="T34" fmla="*/ 455 w 589"/>
                <a:gd name="T35" fmla="*/ 456 h 456"/>
                <a:gd name="T36" fmla="*/ 387 w 589"/>
                <a:gd name="T37" fmla="*/ 456 h 456"/>
                <a:gd name="T38" fmla="*/ 363 w 589"/>
                <a:gd name="T39" fmla="*/ 436 h 456"/>
                <a:gd name="T40" fmla="*/ 293 w 589"/>
                <a:gd name="T41" fmla="*/ 146 h 456"/>
                <a:gd name="T42" fmla="*/ 223 w 589"/>
                <a:gd name="T43" fmla="*/ 436 h 456"/>
                <a:gd name="T44" fmla="*/ 198 w 589"/>
                <a:gd name="T45" fmla="*/ 456 h 456"/>
                <a:gd name="T46" fmla="*/ 132 w 589"/>
                <a:gd name="T47" fmla="*/ 45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9" h="456">
                  <a:moveTo>
                    <a:pt x="132" y="456"/>
                  </a:moveTo>
                  <a:cubicBezTo>
                    <a:pt x="121" y="456"/>
                    <a:pt x="110" y="447"/>
                    <a:pt x="107" y="436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9"/>
                    <a:pt x="6" y="0"/>
                    <a:pt x="1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4" y="0"/>
                    <a:pt x="114" y="9"/>
                    <a:pt x="116" y="20"/>
                  </a:cubicBezTo>
                  <a:cubicBezTo>
                    <a:pt x="172" y="312"/>
                    <a:pt x="172" y="312"/>
                    <a:pt x="172" y="312"/>
                  </a:cubicBezTo>
                  <a:cubicBezTo>
                    <a:pt x="243" y="20"/>
                    <a:pt x="243" y="20"/>
                    <a:pt x="243" y="20"/>
                  </a:cubicBezTo>
                  <a:cubicBezTo>
                    <a:pt x="245" y="9"/>
                    <a:pt x="256" y="0"/>
                    <a:pt x="267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37" y="0"/>
                    <a:pt x="348" y="9"/>
                    <a:pt x="350" y="20"/>
                  </a:cubicBezTo>
                  <a:cubicBezTo>
                    <a:pt x="422" y="312"/>
                    <a:pt x="422" y="312"/>
                    <a:pt x="422" y="312"/>
                  </a:cubicBezTo>
                  <a:cubicBezTo>
                    <a:pt x="477" y="20"/>
                    <a:pt x="477" y="20"/>
                    <a:pt x="477" y="20"/>
                  </a:cubicBezTo>
                  <a:cubicBezTo>
                    <a:pt x="479" y="9"/>
                    <a:pt x="489" y="0"/>
                    <a:pt x="500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82" y="0"/>
                    <a:pt x="589" y="9"/>
                    <a:pt x="586" y="20"/>
                  </a:cubicBezTo>
                  <a:cubicBezTo>
                    <a:pt x="480" y="436"/>
                    <a:pt x="480" y="436"/>
                    <a:pt x="480" y="436"/>
                  </a:cubicBezTo>
                  <a:cubicBezTo>
                    <a:pt x="477" y="447"/>
                    <a:pt x="466" y="456"/>
                    <a:pt x="455" y="456"/>
                  </a:cubicBezTo>
                  <a:cubicBezTo>
                    <a:pt x="387" y="456"/>
                    <a:pt x="387" y="456"/>
                    <a:pt x="387" y="456"/>
                  </a:cubicBezTo>
                  <a:cubicBezTo>
                    <a:pt x="376" y="456"/>
                    <a:pt x="365" y="447"/>
                    <a:pt x="363" y="436"/>
                  </a:cubicBezTo>
                  <a:cubicBezTo>
                    <a:pt x="293" y="146"/>
                    <a:pt x="293" y="146"/>
                    <a:pt x="293" y="146"/>
                  </a:cubicBezTo>
                  <a:cubicBezTo>
                    <a:pt x="223" y="436"/>
                    <a:pt x="223" y="436"/>
                    <a:pt x="223" y="436"/>
                  </a:cubicBezTo>
                  <a:cubicBezTo>
                    <a:pt x="220" y="447"/>
                    <a:pt x="209" y="456"/>
                    <a:pt x="198" y="456"/>
                  </a:cubicBezTo>
                  <a:lnTo>
                    <a:pt x="132" y="4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13529415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1050">
          <p15:clr>
            <a:srgbClr val="FBAE40"/>
          </p15:clr>
        </p15:guide>
        <p15:guide id="3" orient="horz" pos="3906">
          <p15:clr>
            <a:srgbClr val="FBAE40"/>
          </p15:clr>
        </p15:guide>
        <p15:guide id="4" pos="21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Dunkelblau">
    <p:bg bwMode="gray"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268EC123-9E13-4956-8F97-7AA356FD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6" y="620712"/>
            <a:ext cx="9937751" cy="5653087"/>
          </a:xfrm>
        </p:spPr>
        <p:txBody>
          <a:bodyPr bIns="288000" anchor="ctr"/>
          <a:lstStyle>
            <a:lvl1pPr algn="ctr">
              <a:lnSpc>
                <a:spcPts val="5500"/>
              </a:lnSpc>
              <a:defRPr sz="500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55408614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titel Grün">
    <p:bg bwMode="gray"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268EC123-9E13-4956-8F97-7AA356FD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6" y="620712"/>
            <a:ext cx="9937751" cy="5653087"/>
          </a:xfrm>
        </p:spPr>
        <p:txBody>
          <a:bodyPr bIns="288000" anchor="ctr"/>
          <a:lstStyle>
            <a:lvl1pPr algn="ctr">
              <a:lnSpc>
                <a:spcPts val="5500"/>
              </a:lnSpc>
              <a:defRPr sz="500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67811419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mit Hintergrund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46A2510C-6E43-4F6F-B81A-C255632C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6" y="1376364"/>
            <a:ext cx="9937751" cy="3280570"/>
          </a:xfrm>
        </p:spPr>
        <p:txBody>
          <a:bodyPr/>
          <a:lstStyle>
            <a:lvl1pPr algn="ctr">
              <a:lnSpc>
                <a:spcPct val="95000"/>
              </a:lnSpc>
              <a:defRPr sz="7001" b="0">
                <a:solidFill>
                  <a:schemeClr val="bg1"/>
                </a:solidFill>
                <a:latin typeface="SRG SSR Type Serif" panose="020E05040406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B83DD02D-1EC7-453A-9706-1593CCC4C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126" y="4656933"/>
            <a:ext cx="9937751" cy="840422"/>
          </a:xfrm>
        </p:spPr>
        <p:txBody>
          <a:bodyPr/>
          <a:lstStyle>
            <a:lvl1pPr marL="0" indent="0" algn="ctr">
              <a:buNone/>
              <a:defRPr sz="2201" b="0">
                <a:solidFill>
                  <a:schemeClr val="bg1"/>
                </a:solidFill>
                <a:latin typeface="+mn-lt"/>
              </a:defRPr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pic>
        <p:nvPicPr>
          <p:cNvPr id="36" name="Grafik 35">
            <a:extLst>
              <a:ext uri="{FF2B5EF4-FFF2-40B4-BE49-F238E27FC236}">
                <a16:creationId xmlns:a16="http://schemas.microsoft.com/office/drawing/2014/main" id="{6B06B0C4-4923-464E-A805-4C73279620A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480000"/>
            <a:ext cx="1097967" cy="378000"/>
          </a:xfrm>
          <a:prstGeom prst="rect">
            <a:avLst/>
          </a:prstGeom>
        </p:spPr>
      </p:pic>
      <p:grpSp>
        <p:nvGrpSpPr>
          <p:cNvPr id="37" name="Group 4">
            <a:extLst>
              <a:ext uri="{FF2B5EF4-FFF2-40B4-BE49-F238E27FC236}">
                <a16:creationId xmlns:a16="http://schemas.microsoft.com/office/drawing/2014/main" id="{91BAFA82-6CE9-4298-90BD-F33B6D5DDD1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03889" y="6667200"/>
            <a:ext cx="1788538" cy="190800"/>
            <a:chOff x="797" y="4090"/>
            <a:chExt cx="1078" cy="115"/>
          </a:xfrm>
        </p:grpSpPr>
        <p:sp>
          <p:nvSpPr>
            <p:cNvPr id="38" name="AutoShape 3">
              <a:extLst>
                <a:ext uri="{FF2B5EF4-FFF2-40B4-BE49-F238E27FC236}">
                  <a16:creationId xmlns:a16="http://schemas.microsoft.com/office/drawing/2014/main" id="{AFA47B61-B4CC-4125-A69D-5E9391429A61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97" y="4090"/>
              <a:ext cx="107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9" name="Rectangle 5">
              <a:extLst>
                <a:ext uri="{FF2B5EF4-FFF2-40B4-BE49-F238E27FC236}">
                  <a16:creationId xmlns:a16="http://schemas.microsoft.com/office/drawing/2014/main" id="{D8065D83-FF53-46A5-A7DD-90BB4D54A8F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7" y="4090"/>
              <a:ext cx="154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" name="Freeform 6">
              <a:extLst>
                <a:ext uri="{FF2B5EF4-FFF2-40B4-BE49-F238E27FC236}">
                  <a16:creationId xmlns:a16="http://schemas.microsoft.com/office/drawing/2014/main" id="{8DD3FC64-61DA-4683-99BE-CA99E6FB07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7" y="4120"/>
              <a:ext cx="46" cy="55"/>
            </a:xfrm>
            <a:custGeom>
              <a:avLst/>
              <a:gdLst>
                <a:gd name="T0" fmla="*/ 165 w 375"/>
                <a:gd name="T1" fmla="*/ 220 h 455"/>
                <a:gd name="T2" fmla="*/ 158 w 375"/>
                <a:gd name="T3" fmla="*/ 250 h 455"/>
                <a:gd name="T4" fmla="*/ 155 w 375"/>
                <a:gd name="T5" fmla="*/ 266 h 455"/>
                <a:gd name="T6" fmla="*/ 162 w 375"/>
                <a:gd name="T7" fmla="*/ 287 h 455"/>
                <a:gd name="T8" fmla="*/ 247 w 375"/>
                <a:gd name="T9" fmla="*/ 438 h 455"/>
                <a:gd name="T10" fmla="*/ 276 w 375"/>
                <a:gd name="T11" fmla="*/ 455 h 455"/>
                <a:gd name="T12" fmla="*/ 353 w 375"/>
                <a:gd name="T13" fmla="*/ 455 h 455"/>
                <a:gd name="T14" fmla="*/ 364 w 375"/>
                <a:gd name="T15" fmla="*/ 431 h 455"/>
                <a:gd name="T16" fmla="*/ 261 w 375"/>
                <a:gd name="T17" fmla="*/ 260 h 455"/>
                <a:gd name="T18" fmla="*/ 334 w 375"/>
                <a:gd name="T19" fmla="*/ 138 h 455"/>
                <a:gd name="T20" fmla="*/ 176 w 375"/>
                <a:gd name="T21" fmla="*/ 0 h 455"/>
                <a:gd name="T22" fmla="*/ 18 w 375"/>
                <a:gd name="T23" fmla="*/ 0 h 455"/>
                <a:gd name="T24" fmla="*/ 0 w 375"/>
                <a:gd name="T25" fmla="*/ 20 h 455"/>
                <a:gd name="T26" fmla="*/ 0 w 375"/>
                <a:gd name="T27" fmla="*/ 436 h 455"/>
                <a:gd name="T28" fmla="*/ 18 w 375"/>
                <a:gd name="T29" fmla="*/ 455 h 455"/>
                <a:gd name="T30" fmla="*/ 83 w 375"/>
                <a:gd name="T31" fmla="*/ 455 h 455"/>
                <a:gd name="T32" fmla="*/ 102 w 375"/>
                <a:gd name="T33" fmla="*/ 436 h 455"/>
                <a:gd name="T34" fmla="*/ 102 w 375"/>
                <a:gd name="T35" fmla="*/ 84 h 455"/>
                <a:gd name="T36" fmla="*/ 169 w 375"/>
                <a:gd name="T37" fmla="*/ 84 h 455"/>
                <a:gd name="T38" fmla="*/ 232 w 375"/>
                <a:gd name="T39" fmla="*/ 140 h 455"/>
                <a:gd name="T40" fmla="*/ 199 w 375"/>
                <a:gd name="T41" fmla="*/ 194 h 455"/>
                <a:gd name="T42" fmla="*/ 165 w 375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5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8"/>
                    <a:pt x="155" y="263"/>
                    <a:pt x="155" y="266"/>
                  </a:cubicBezTo>
                  <a:cubicBezTo>
                    <a:pt x="155" y="273"/>
                    <a:pt x="158" y="279"/>
                    <a:pt x="162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59" y="455"/>
                    <a:pt x="276" y="455"/>
                  </a:cubicBezTo>
                  <a:cubicBezTo>
                    <a:pt x="353" y="455"/>
                    <a:pt x="353" y="455"/>
                    <a:pt x="353" y="455"/>
                  </a:cubicBezTo>
                  <a:cubicBezTo>
                    <a:pt x="363" y="455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4" y="207"/>
                    <a:pt x="334" y="138"/>
                  </a:cubicBezTo>
                  <a:cubicBezTo>
                    <a:pt x="334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3"/>
                    <a:pt x="165" y="2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1" name="Freeform 7">
              <a:extLst>
                <a:ext uri="{FF2B5EF4-FFF2-40B4-BE49-F238E27FC236}">
                  <a16:creationId xmlns:a16="http://schemas.microsoft.com/office/drawing/2014/main" id="{CA3D14BE-B5A3-435E-AFA3-E8F5E86C0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" y="4120"/>
              <a:ext cx="39" cy="55"/>
            </a:xfrm>
            <a:custGeom>
              <a:avLst/>
              <a:gdLst>
                <a:gd name="T0" fmla="*/ 10 w 331"/>
                <a:gd name="T1" fmla="*/ 386 h 463"/>
                <a:gd name="T2" fmla="*/ 1 w 331"/>
                <a:gd name="T3" fmla="*/ 441 h 463"/>
                <a:gd name="T4" fmla="*/ 14 w 331"/>
                <a:gd name="T5" fmla="*/ 457 h 463"/>
                <a:gd name="T6" fmla="*/ 136 w 331"/>
                <a:gd name="T7" fmla="*/ 463 h 463"/>
                <a:gd name="T8" fmla="*/ 331 w 331"/>
                <a:gd name="T9" fmla="*/ 322 h 463"/>
                <a:gd name="T10" fmla="*/ 211 w 331"/>
                <a:gd name="T11" fmla="*/ 191 h 463"/>
                <a:gd name="T12" fmla="*/ 159 w 331"/>
                <a:gd name="T13" fmla="*/ 177 h 463"/>
                <a:gd name="T14" fmla="*/ 107 w 331"/>
                <a:gd name="T15" fmla="*/ 130 h 463"/>
                <a:gd name="T16" fmla="*/ 173 w 331"/>
                <a:gd name="T17" fmla="*/ 86 h 463"/>
                <a:gd name="T18" fmla="*/ 279 w 331"/>
                <a:gd name="T19" fmla="*/ 91 h 463"/>
                <a:gd name="T20" fmla="*/ 306 w 331"/>
                <a:gd name="T21" fmla="*/ 75 h 463"/>
                <a:gd name="T22" fmla="*/ 314 w 331"/>
                <a:gd name="T23" fmla="*/ 22 h 463"/>
                <a:gd name="T24" fmla="*/ 301 w 331"/>
                <a:gd name="T25" fmla="*/ 6 h 463"/>
                <a:gd name="T26" fmla="*/ 178 w 331"/>
                <a:gd name="T27" fmla="*/ 0 h 463"/>
                <a:gd name="T28" fmla="*/ 5 w 331"/>
                <a:gd name="T29" fmla="*/ 131 h 463"/>
                <a:gd name="T30" fmla="*/ 113 w 331"/>
                <a:gd name="T31" fmla="*/ 265 h 463"/>
                <a:gd name="T32" fmla="*/ 166 w 331"/>
                <a:gd name="T33" fmla="*/ 278 h 463"/>
                <a:gd name="T34" fmla="*/ 227 w 331"/>
                <a:gd name="T35" fmla="*/ 329 h 463"/>
                <a:gd name="T36" fmla="*/ 135 w 331"/>
                <a:gd name="T37" fmla="*/ 376 h 463"/>
                <a:gd name="T38" fmla="*/ 36 w 331"/>
                <a:gd name="T39" fmla="*/ 370 h 463"/>
                <a:gd name="T40" fmla="*/ 10 w 331"/>
                <a:gd name="T41" fmla="*/ 386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3">
                  <a:moveTo>
                    <a:pt x="10" y="386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5" y="460"/>
                    <a:pt x="86" y="463"/>
                    <a:pt x="136" y="463"/>
                  </a:cubicBezTo>
                  <a:cubicBezTo>
                    <a:pt x="249" y="463"/>
                    <a:pt x="331" y="427"/>
                    <a:pt x="331" y="322"/>
                  </a:cubicBezTo>
                  <a:cubicBezTo>
                    <a:pt x="331" y="260"/>
                    <a:pt x="304" y="214"/>
                    <a:pt x="211" y="191"/>
                  </a:cubicBezTo>
                  <a:cubicBezTo>
                    <a:pt x="159" y="177"/>
                    <a:pt x="159" y="177"/>
                    <a:pt x="159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79" y="91"/>
                  </a:cubicBezTo>
                  <a:cubicBezTo>
                    <a:pt x="298" y="93"/>
                    <a:pt x="303" y="91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5" y="11"/>
                    <a:pt x="310" y="7"/>
                    <a:pt x="301" y="6"/>
                  </a:cubicBezTo>
                  <a:cubicBezTo>
                    <a:pt x="281" y="3"/>
                    <a:pt x="236" y="0"/>
                    <a:pt x="178" y="0"/>
                  </a:cubicBezTo>
                  <a:cubicBezTo>
                    <a:pt x="61" y="0"/>
                    <a:pt x="5" y="50"/>
                    <a:pt x="5" y="131"/>
                  </a:cubicBezTo>
                  <a:cubicBezTo>
                    <a:pt x="5" y="204"/>
                    <a:pt x="44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89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1"/>
                    <a:pt x="36" y="370"/>
                  </a:cubicBezTo>
                  <a:cubicBezTo>
                    <a:pt x="18" y="369"/>
                    <a:pt x="12" y="371"/>
                    <a:pt x="10" y="38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2" name="Freeform 8">
              <a:extLst>
                <a:ext uri="{FF2B5EF4-FFF2-40B4-BE49-F238E27FC236}">
                  <a16:creationId xmlns:a16="http://schemas.microsoft.com/office/drawing/2014/main" id="{E7C91B26-0089-4648-BDF2-55C6ECD975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8" y="4120"/>
              <a:ext cx="12" cy="55"/>
            </a:xfrm>
            <a:custGeom>
              <a:avLst/>
              <a:gdLst>
                <a:gd name="T0" fmla="*/ 0 w 101"/>
                <a:gd name="T1" fmla="*/ 436 h 455"/>
                <a:gd name="T2" fmla="*/ 18 w 101"/>
                <a:gd name="T3" fmla="*/ 455 h 455"/>
                <a:gd name="T4" fmla="*/ 83 w 101"/>
                <a:gd name="T5" fmla="*/ 455 h 455"/>
                <a:gd name="T6" fmla="*/ 101 w 101"/>
                <a:gd name="T7" fmla="*/ 436 h 455"/>
                <a:gd name="T8" fmla="*/ 101 w 101"/>
                <a:gd name="T9" fmla="*/ 20 h 455"/>
                <a:gd name="T10" fmla="*/ 83 w 101"/>
                <a:gd name="T11" fmla="*/ 0 h 455"/>
                <a:gd name="T12" fmla="*/ 18 w 101"/>
                <a:gd name="T13" fmla="*/ 0 h 455"/>
                <a:gd name="T14" fmla="*/ 0 w 101"/>
                <a:gd name="T15" fmla="*/ 20 h 455"/>
                <a:gd name="T16" fmla="*/ 0 w 101"/>
                <a:gd name="T17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455">
                  <a:moveTo>
                    <a:pt x="0" y="436"/>
                  </a:move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1" y="450"/>
                    <a:pt x="101" y="436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5"/>
                    <a:pt x="97" y="0"/>
                    <a:pt x="8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lnTo>
                    <a:pt x="0" y="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" name="Rectangle 9">
              <a:extLst>
                <a:ext uri="{FF2B5EF4-FFF2-40B4-BE49-F238E27FC236}">
                  <a16:creationId xmlns:a16="http://schemas.microsoft.com/office/drawing/2014/main" id="{F65555BB-2C08-4DD2-99E4-D804F145EE2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06" y="4090"/>
              <a:ext cx="178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4" name="Freeform 10">
              <a:extLst>
                <a:ext uri="{FF2B5EF4-FFF2-40B4-BE49-F238E27FC236}">
                  <a16:creationId xmlns:a16="http://schemas.microsoft.com/office/drawing/2014/main" id="{3D9D8B6B-5D31-4348-86DA-5EF68D0D1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" y="4120"/>
              <a:ext cx="45" cy="55"/>
            </a:xfrm>
            <a:custGeom>
              <a:avLst/>
              <a:gdLst>
                <a:gd name="T0" fmla="*/ 165 w 375"/>
                <a:gd name="T1" fmla="*/ 220 h 455"/>
                <a:gd name="T2" fmla="*/ 158 w 375"/>
                <a:gd name="T3" fmla="*/ 250 h 455"/>
                <a:gd name="T4" fmla="*/ 155 w 375"/>
                <a:gd name="T5" fmla="*/ 266 h 455"/>
                <a:gd name="T6" fmla="*/ 163 w 375"/>
                <a:gd name="T7" fmla="*/ 287 h 455"/>
                <a:gd name="T8" fmla="*/ 247 w 375"/>
                <a:gd name="T9" fmla="*/ 438 h 455"/>
                <a:gd name="T10" fmla="*/ 276 w 375"/>
                <a:gd name="T11" fmla="*/ 455 h 455"/>
                <a:gd name="T12" fmla="*/ 354 w 375"/>
                <a:gd name="T13" fmla="*/ 455 h 455"/>
                <a:gd name="T14" fmla="*/ 364 w 375"/>
                <a:gd name="T15" fmla="*/ 431 h 455"/>
                <a:gd name="T16" fmla="*/ 261 w 375"/>
                <a:gd name="T17" fmla="*/ 260 h 455"/>
                <a:gd name="T18" fmla="*/ 335 w 375"/>
                <a:gd name="T19" fmla="*/ 138 h 455"/>
                <a:gd name="T20" fmla="*/ 176 w 375"/>
                <a:gd name="T21" fmla="*/ 0 h 455"/>
                <a:gd name="T22" fmla="*/ 18 w 375"/>
                <a:gd name="T23" fmla="*/ 0 h 455"/>
                <a:gd name="T24" fmla="*/ 0 w 375"/>
                <a:gd name="T25" fmla="*/ 20 h 455"/>
                <a:gd name="T26" fmla="*/ 0 w 375"/>
                <a:gd name="T27" fmla="*/ 436 h 455"/>
                <a:gd name="T28" fmla="*/ 18 w 375"/>
                <a:gd name="T29" fmla="*/ 455 h 455"/>
                <a:gd name="T30" fmla="*/ 83 w 375"/>
                <a:gd name="T31" fmla="*/ 455 h 455"/>
                <a:gd name="T32" fmla="*/ 102 w 375"/>
                <a:gd name="T33" fmla="*/ 436 h 455"/>
                <a:gd name="T34" fmla="*/ 102 w 375"/>
                <a:gd name="T35" fmla="*/ 84 h 455"/>
                <a:gd name="T36" fmla="*/ 169 w 375"/>
                <a:gd name="T37" fmla="*/ 84 h 455"/>
                <a:gd name="T38" fmla="*/ 232 w 375"/>
                <a:gd name="T39" fmla="*/ 140 h 455"/>
                <a:gd name="T40" fmla="*/ 199 w 375"/>
                <a:gd name="T41" fmla="*/ 194 h 455"/>
                <a:gd name="T42" fmla="*/ 165 w 375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5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8"/>
                    <a:pt x="155" y="263"/>
                    <a:pt x="155" y="266"/>
                  </a:cubicBezTo>
                  <a:cubicBezTo>
                    <a:pt x="155" y="273"/>
                    <a:pt x="158" y="279"/>
                    <a:pt x="163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59" y="455"/>
                    <a:pt x="276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3" y="455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3"/>
                    <a:pt x="165" y="2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5" name="Freeform 11">
              <a:extLst>
                <a:ext uri="{FF2B5EF4-FFF2-40B4-BE49-F238E27FC236}">
                  <a16:creationId xmlns:a16="http://schemas.microsoft.com/office/drawing/2014/main" id="{119E983D-7D3B-4E47-A8FA-96DDFF7B80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4" y="4120"/>
              <a:ext cx="45" cy="55"/>
            </a:xfrm>
            <a:custGeom>
              <a:avLst/>
              <a:gdLst>
                <a:gd name="T0" fmla="*/ 166 w 376"/>
                <a:gd name="T1" fmla="*/ 220 h 455"/>
                <a:gd name="T2" fmla="*/ 159 w 376"/>
                <a:gd name="T3" fmla="*/ 250 h 455"/>
                <a:gd name="T4" fmla="*/ 156 w 376"/>
                <a:gd name="T5" fmla="*/ 266 h 455"/>
                <a:gd name="T6" fmla="*/ 163 w 376"/>
                <a:gd name="T7" fmla="*/ 287 h 455"/>
                <a:gd name="T8" fmla="*/ 247 w 376"/>
                <a:gd name="T9" fmla="*/ 438 h 455"/>
                <a:gd name="T10" fmla="*/ 277 w 376"/>
                <a:gd name="T11" fmla="*/ 455 h 455"/>
                <a:gd name="T12" fmla="*/ 354 w 376"/>
                <a:gd name="T13" fmla="*/ 455 h 455"/>
                <a:gd name="T14" fmla="*/ 365 w 376"/>
                <a:gd name="T15" fmla="*/ 431 h 455"/>
                <a:gd name="T16" fmla="*/ 261 w 376"/>
                <a:gd name="T17" fmla="*/ 260 h 455"/>
                <a:gd name="T18" fmla="*/ 335 w 376"/>
                <a:gd name="T19" fmla="*/ 138 h 455"/>
                <a:gd name="T20" fmla="*/ 176 w 376"/>
                <a:gd name="T21" fmla="*/ 0 h 455"/>
                <a:gd name="T22" fmla="*/ 18 w 376"/>
                <a:gd name="T23" fmla="*/ 0 h 455"/>
                <a:gd name="T24" fmla="*/ 0 w 376"/>
                <a:gd name="T25" fmla="*/ 20 h 455"/>
                <a:gd name="T26" fmla="*/ 0 w 376"/>
                <a:gd name="T27" fmla="*/ 436 h 455"/>
                <a:gd name="T28" fmla="*/ 18 w 376"/>
                <a:gd name="T29" fmla="*/ 455 h 455"/>
                <a:gd name="T30" fmla="*/ 83 w 376"/>
                <a:gd name="T31" fmla="*/ 455 h 455"/>
                <a:gd name="T32" fmla="*/ 102 w 376"/>
                <a:gd name="T33" fmla="*/ 436 h 455"/>
                <a:gd name="T34" fmla="*/ 102 w 376"/>
                <a:gd name="T35" fmla="*/ 84 h 455"/>
                <a:gd name="T36" fmla="*/ 169 w 376"/>
                <a:gd name="T37" fmla="*/ 84 h 455"/>
                <a:gd name="T38" fmla="*/ 232 w 376"/>
                <a:gd name="T39" fmla="*/ 140 h 455"/>
                <a:gd name="T40" fmla="*/ 200 w 376"/>
                <a:gd name="T41" fmla="*/ 194 h 455"/>
                <a:gd name="T42" fmla="*/ 166 w 376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455">
                  <a:moveTo>
                    <a:pt x="166" y="220"/>
                  </a:moveTo>
                  <a:cubicBezTo>
                    <a:pt x="159" y="250"/>
                    <a:pt x="159" y="250"/>
                    <a:pt x="159" y="250"/>
                  </a:cubicBezTo>
                  <a:cubicBezTo>
                    <a:pt x="156" y="258"/>
                    <a:pt x="156" y="263"/>
                    <a:pt x="156" y="266"/>
                  </a:cubicBezTo>
                  <a:cubicBezTo>
                    <a:pt x="156" y="273"/>
                    <a:pt x="158" y="279"/>
                    <a:pt x="163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60" y="455"/>
                    <a:pt x="277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4" y="455"/>
                    <a:pt x="376" y="449"/>
                    <a:pt x="365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8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2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200" y="194"/>
                  </a:cubicBezTo>
                  <a:cubicBezTo>
                    <a:pt x="179" y="203"/>
                    <a:pt x="172" y="193"/>
                    <a:pt x="166" y="2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6" name="Freeform 12">
              <a:extLst>
                <a:ext uri="{FF2B5EF4-FFF2-40B4-BE49-F238E27FC236}">
                  <a16:creationId xmlns:a16="http://schemas.microsoft.com/office/drawing/2014/main" id="{0CC2195A-0B0F-420B-9CCE-F7AD2FDA95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1" y="4120"/>
              <a:ext cx="46" cy="55"/>
            </a:xfrm>
            <a:custGeom>
              <a:avLst/>
              <a:gdLst>
                <a:gd name="T0" fmla="*/ 139 w 380"/>
                <a:gd name="T1" fmla="*/ 436 h 455"/>
                <a:gd name="T2" fmla="*/ 158 w 380"/>
                <a:gd name="T3" fmla="*/ 455 h 455"/>
                <a:gd name="T4" fmla="*/ 223 w 380"/>
                <a:gd name="T5" fmla="*/ 455 h 455"/>
                <a:gd name="T6" fmla="*/ 241 w 380"/>
                <a:gd name="T7" fmla="*/ 436 h 455"/>
                <a:gd name="T8" fmla="*/ 241 w 380"/>
                <a:gd name="T9" fmla="*/ 86 h 455"/>
                <a:gd name="T10" fmla="*/ 361 w 380"/>
                <a:gd name="T11" fmla="*/ 86 h 455"/>
                <a:gd name="T12" fmla="*/ 380 w 380"/>
                <a:gd name="T13" fmla="*/ 67 h 455"/>
                <a:gd name="T14" fmla="*/ 380 w 380"/>
                <a:gd name="T15" fmla="*/ 20 h 455"/>
                <a:gd name="T16" fmla="*/ 361 w 380"/>
                <a:gd name="T17" fmla="*/ 0 h 455"/>
                <a:gd name="T18" fmla="*/ 19 w 380"/>
                <a:gd name="T19" fmla="*/ 0 h 455"/>
                <a:gd name="T20" fmla="*/ 0 w 380"/>
                <a:gd name="T21" fmla="*/ 20 h 455"/>
                <a:gd name="T22" fmla="*/ 0 w 380"/>
                <a:gd name="T23" fmla="*/ 67 h 455"/>
                <a:gd name="T24" fmla="*/ 19 w 380"/>
                <a:gd name="T25" fmla="*/ 86 h 455"/>
                <a:gd name="T26" fmla="*/ 139 w 380"/>
                <a:gd name="T27" fmla="*/ 86 h 455"/>
                <a:gd name="T28" fmla="*/ 139 w 380"/>
                <a:gd name="T29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0" h="455">
                  <a:moveTo>
                    <a:pt x="139" y="436"/>
                  </a:moveTo>
                  <a:cubicBezTo>
                    <a:pt x="139" y="450"/>
                    <a:pt x="143" y="455"/>
                    <a:pt x="158" y="455"/>
                  </a:cubicBezTo>
                  <a:cubicBezTo>
                    <a:pt x="223" y="455"/>
                    <a:pt x="223" y="455"/>
                    <a:pt x="223" y="455"/>
                  </a:cubicBezTo>
                  <a:cubicBezTo>
                    <a:pt x="237" y="455"/>
                    <a:pt x="241" y="450"/>
                    <a:pt x="241" y="436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361" y="86"/>
                    <a:pt x="361" y="86"/>
                    <a:pt x="361" y="86"/>
                  </a:cubicBezTo>
                  <a:cubicBezTo>
                    <a:pt x="376" y="86"/>
                    <a:pt x="380" y="82"/>
                    <a:pt x="380" y="67"/>
                  </a:cubicBezTo>
                  <a:cubicBezTo>
                    <a:pt x="380" y="20"/>
                    <a:pt x="380" y="20"/>
                    <a:pt x="380" y="20"/>
                  </a:cubicBezTo>
                  <a:cubicBezTo>
                    <a:pt x="380" y="5"/>
                    <a:pt x="376" y="0"/>
                    <a:pt x="36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" y="0"/>
                    <a:pt x="0" y="5"/>
                    <a:pt x="0" y="2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2"/>
                    <a:pt x="5" y="86"/>
                    <a:pt x="19" y="86"/>
                  </a:cubicBezTo>
                  <a:cubicBezTo>
                    <a:pt x="139" y="86"/>
                    <a:pt x="139" y="86"/>
                    <a:pt x="139" y="86"/>
                  </a:cubicBezTo>
                  <a:lnTo>
                    <a:pt x="139" y="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7" name="Rectangle 13">
              <a:extLst>
                <a:ext uri="{FF2B5EF4-FFF2-40B4-BE49-F238E27FC236}">
                  <a16:creationId xmlns:a16="http://schemas.microsoft.com/office/drawing/2014/main" id="{4FE9744A-431E-4296-B9AD-15EF8B0D29E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40" y="4090"/>
              <a:ext cx="172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8" name="Freeform 14">
              <a:extLst>
                <a:ext uri="{FF2B5EF4-FFF2-40B4-BE49-F238E27FC236}">
                  <a16:creationId xmlns:a16="http://schemas.microsoft.com/office/drawing/2014/main" id="{A94AD5C2-6641-4F61-887F-DDB7A6AB27E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0" y="4120"/>
              <a:ext cx="45" cy="55"/>
            </a:xfrm>
            <a:custGeom>
              <a:avLst/>
              <a:gdLst>
                <a:gd name="T0" fmla="*/ 166 w 376"/>
                <a:gd name="T1" fmla="*/ 220 h 455"/>
                <a:gd name="T2" fmla="*/ 159 w 376"/>
                <a:gd name="T3" fmla="*/ 250 h 455"/>
                <a:gd name="T4" fmla="*/ 156 w 376"/>
                <a:gd name="T5" fmla="*/ 266 h 455"/>
                <a:gd name="T6" fmla="*/ 163 w 376"/>
                <a:gd name="T7" fmla="*/ 287 h 455"/>
                <a:gd name="T8" fmla="*/ 247 w 376"/>
                <a:gd name="T9" fmla="*/ 439 h 455"/>
                <a:gd name="T10" fmla="*/ 277 w 376"/>
                <a:gd name="T11" fmla="*/ 455 h 455"/>
                <a:gd name="T12" fmla="*/ 354 w 376"/>
                <a:gd name="T13" fmla="*/ 455 h 455"/>
                <a:gd name="T14" fmla="*/ 364 w 376"/>
                <a:gd name="T15" fmla="*/ 431 h 455"/>
                <a:gd name="T16" fmla="*/ 261 w 376"/>
                <a:gd name="T17" fmla="*/ 260 h 455"/>
                <a:gd name="T18" fmla="*/ 335 w 376"/>
                <a:gd name="T19" fmla="*/ 138 h 455"/>
                <a:gd name="T20" fmla="*/ 176 w 376"/>
                <a:gd name="T21" fmla="*/ 0 h 455"/>
                <a:gd name="T22" fmla="*/ 18 w 376"/>
                <a:gd name="T23" fmla="*/ 0 h 455"/>
                <a:gd name="T24" fmla="*/ 0 w 376"/>
                <a:gd name="T25" fmla="*/ 20 h 455"/>
                <a:gd name="T26" fmla="*/ 0 w 376"/>
                <a:gd name="T27" fmla="*/ 436 h 455"/>
                <a:gd name="T28" fmla="*/ 18 w 376"/>
                <a:gd name="T29" fmla="*/ 455 h 455"/>
                <a:gd name="T30" fmla="*/ 84 w 376"/>
                <a:gd name="T31" fmla="*/ 455 h 455"/>
                <a:gd name="T32" fmla="*/ 102 w 376"/>
                <a:gd name="T33" fmla="*/ 436 h 455"/>
                <a:gd name="T34" fmla="*/ 102 w 376"/>
                <a:gd name="T35" fmla="*/ 84 h 455"/>
                <a:gd name="T36" fmla="*/ 169 w 376"/>
                <a:gd name="T37" fmla="*/ 84 h 455"/>
                <a:gd name="T38" fmla="*/ 232 w 376"/>
                <a:gd name="T39" fmla="*/ 140 h 455"/>
                <a:gd name="T40" fmla="*/ 200 w 376"/>
                <a:gd name="T41" fmla="*/ 194 h 455"/>
                <a:gd name="T42" fmla="*/ 166 w 376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455">
                  <a:moveTo>
                    <a:pt x="166" y="220"/>
                  </a:moveTo>
                  <a:cubicBezTo>
                    <a:pt x="159" y="250"/>
                    <a:pt x="159" y="250"/>
                    <a:pt x="159" y="250"/>
                  </a:cubicBezTo>
                  <a:cubicBezTo>
                    <a:pt x="157" y="259"/>
                    <a:pt x="156" y="263"/>
                    <a:pt x="156" y="266"/>
                  </a:cubicBezTo>
                  <a:cubicBezTo>
                    <a:pt x="156" y="273"/>
                    <a:pt x="158" y="279"/>
                    <a:pt x="163" y="287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54" y="451"/>
                    <a:pt x="260" y="455"/>
                    <a:pt x="277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4" y="455"/>
                    <a:pt x="376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1"/>
                    <a:pt x="4" y="455"/>
                    <a:pt x="18" y="455"/>
                  </a:cubicBezTo>
                  <a:cubicBezTo>
                    <a:pt x="84" y="455"/>
                    <a:pt x="84" y="455"/>
                    <a:pt x="84" y="455"/>
                  </a:cubicBezTo>
                  <a:cubicBezTo>
                    <a:pt x="98" y="455"/>
                    <a:pt x="102" y="451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2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200" y="194"/>
                  </a:cubicBezTo>
                  <a:cubicBezTo>
                    <a:pt x="179" y="203"/>
                    <a:pt x="172" y="194"/>
                    <a:pt x="166" y="2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" name="Freeform 15">
              <a:extLst>
                <a:ext uri="{FF2B5EF4-FFF2-40B4-BE49-F238E27FC236}">
                  <a16:creationId xmlns:a16="http://schemas.microsoft.com/office/drawing/2014/main" id="{FCB07127-03DC-44C1-8462-5F6EFF4A74E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05" y="4120"/>
              <a:ext cx="45" cy="55"/>
            </a:xfrm>
            <a:custGeom>
              <a:avLst/>
              <a:gdLst>
                <a:gd name="T0" fmla="*/ 139 w 379"/>
                <a:gd name="T1" fmla="*/ 436 h 455"/>
                <a:gd name="T2" fmla="*/ 157 w 379"/>
                <a:gd name="T3" fmla="*/ 455 h 455"/>
                <a:gd name="T4" fmla="*/ 222 w 379"/>
                <a:gd name="T5" fmla="*/ 455 h 455"/>
                <a:gd name="T6" fmla="*/ 240 w 379"/>
                <a:gd name="T7" fmla="*/ 436 h 455"/>
                <a:gd name="T8" fmla="*/ 240 w 379"/>
                <a:gd name="T9" fmla="*/ 87 h 455"/>
                <a:gd name="T10" fmla="*/ 361 w 379"/>
                <a:gd name="T11" fmla="*/ 87 h 455"/>
                <a:gd name="T12" fmla="*/ 379 w 379"/>
                <a:gd name="T13" fmla="*/ 68 h 455"/>
                <a:gd name="T14" fmla="*/ 379 w 379"/>
                <a:gd name="T15" fmla="*/ 20 h 455"/>
                <a:gd name="T16" fmla="*/ 361 w 379"/>
                <a:gd name="T17" fmla="*/ 0 h 455"/>
                <a:gd name="T18" fmla="*/ 18 w 379"/>
                <a:gd name="T19" fmla="*/ 0 h 455"/>
                <a:gd name="T20" fmla="*/ 0 w 379"/>
                <a:gd name="T21" fmla="*/ 20 h 455"/>
                <a:gd name="T22" fmla="*/ 0 w 379"/>
                <a:gd name="T23" fmla="*/ 68 h 455"/>
                <a:gd name="T24" fmla="*/ 18 w 379"/>
                <a:gd name="T25" fmla="*/ 87 h 455"/>
                <a:gd name="T26" fmla="*/ 139 w 379"/>
                <a:gd name="T27" fmla="*/ 87 h 455"/>
                <a:gd name="T28" fmla="*/ 139 w 379"/>
                <a:gd name="T29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9" h="455">
                  <a:moveTo>
                    <a:pt x="139" y="436"/>
                  </a:moveTo>
                  <a:cubicBezTo>
                    <a:pt x="139" y="451"/>
                    <a:pt x="143" y="455"/>
                    <a:pt x="157" y="455"/>
                  </a:cubicBezTo>
                  <a:cubicBezTo>
                    <a:pt x="222" y="455"/>
                    <a:pt x="222" y="455"/>
                    <a:pt x="222" y="455"/>
                  </a:cubicBezTo>
                  <a:cubicBezTo>
                    <a:pt x="236" y="455"/>
                    <a:pt x="240" y="451"/>
                    <a:pt x="240" y="436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361" y="87"/>
                    <a:pt x="361" y="87"/>
                    <a:pt x="361" y="87"/>
                  </a:cubicBezTo>
                  <a:cubicBezTo>
                    <a:pt x="375" y="87"/>
                    <a:pt x="379" y="82"/>
                    <a:pt x="379" y="68"/>
                  </a:cubicBezTo>
                  <a:cubicBezTo>
                    <a:pt x="379" y="20"/>
                    <a:pt x="379" y="20"/>
                    <a:pt x="379" y="20"/>
                  </a:cubicBezTo>
                  <a:cubicBezTo>
                    <a:pt x="379" y="5"/>
                    <a:pt x="375" y="0"/>
                    <a:pt x="36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2"/>
                    <a:pt x="4" y="87"/>
                    <a:pt x="18" y="87"/>
                  </a:cubicBezTo>
                  <a:cubicBezTo>
                    <a:pt x="139" y="87"/>
                    <a:pt x="139" y="87"/>
                    <a:pt x="139" y="87"/>
                  </a:cubicBezTo>
                  <a:lnTo>
                    <a:pt x="139" y="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" name="Freeform 16">
              <a:extLst>
                <a:ext uri="{FF2B5EF4-FFF2-40B4-BE49-F238E27FC236}">
                  <a16:creationId xmlns:a16="http://schemas.microsoft.com/office/drawing/2014/main" id="{395EB191-289C-4380-A1E7-04868EFD48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54" y="4120"/>
              <a:ext cx="40" cy="55"/>
            </a:xfrm>
            <a:custGeom>
              <a:avLst/>
              <a:gdLst>
                <a:gd name="T0" fmla="*/ 10 w 331"/>
                <a:gd name="T1" fmla="*/ 387 h 464"/>
                <a:gd name="T2" fmla="*/ 1 w 331"/>
                <a:gd name="T3" fmla="*/ 441 h 464"/>
                <a:gd name="T4" fmla="*/ 14 w 331"/>
                <a:gd name="T5" fmla="*/ 457 h 464"/>
                <a:gd name="T6" fmla="*/ 136 w 331"/>
                <a:gd name="T7" fmla="*/ 464 h 464"/>
                <a:gd name="T8" fmla="*/ 331 w 331"/>
                <a:gd name="T9" fmla="*/ 322 h 464"/>
                <a:gd name="T10" fmla="*/ 211 w 331"/>
                <a:gd name="T11" fmla="*/ 191 h 464"/>
                <a:gd name="T12" fmla="*/ 159 w 331"/>
                <a:gd name="T13" fmla="*/ 177 h 464"/>
                <a:gd name="T14" fmla="*/ 107 w 331"/>
                <a:gd name="T15" fmla="*/ 130 h 464"/>
                <a:gd name="T16" fmla="*/ 173 w 331"/>
                <a:gd name="T17" fmla="*/ 86 h 464"/>
                <a:gd name="T18" fmla="*/ 280 w 331"/>
                <a:gd name="T19" fmla="*/ 92 h 464"/>
                <a:gd name="T20" fmla="*/ 306 w 331"/>
                <a:gd name="T21" fmla="*/ 75 h 464"/>
                <a:gd name="T22" fmla="*/ 314 w 331"/>
                <a:gd name="T23" fmla="*/ 22 h 464"/>
                <a:gd name="T24" fmla="*/ 302 w 331"/>
                <a:gd name="T25" fmla="*/ 6 h 464"/>
                <a:gd name="T26" fmla="*/ 178 w 331"/>
                <a:gd name="T27" fmla="*/ 0 h 464"/>
                <a:gd name="T28" fmla="*/ 5 w 331"/>
                <a:gd name="T29" fmla="*/ 131 h 464"/>
                <a:gd name="T30" fmla="*/ 113 w 331"/>
                <a:gd name="T31" fmla="*/ 265 h 464"/>
                <a:gd name="T32" fmla="*/ 166 w 331"/>
                <a:gd name="T33" fmla="*/ 278 h 464"/>
                <a:gd name="T34" fmla="*/ 227 w 331"/>
                <a:gd name="T35" fmla="*/ 329 h 464"/>
                <a:gd name="T36" fmla="*/ 135 w 331"/>
                <a:gd name="T37" fmla="*/ 376 h 464"/>
                <a:gd name="T38" fmla="*/ 36 w 331"/>
                <a:gd name="T39" fmla="*/ 370 h 464"/>
                <a:gd name="T40" fmla="*/ 10 w 331"/>
                <a:gd name="T41" fmla="*/ 38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4">
                  <a:moveTo>
                    <a:pt x="10" y="387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5" y="460"/>
                    <a:pt x="86" y="464"/>
                    <a:pt x="136" y="464"/>
                  </a:cubicBezTo>
                  <a:cubicBezTo>
                    <a:pt x="249" y="464"/>
                    <a:pt x="331" y="427"/>
                    <a:pt x="331" y="322"/>
                  </a:cubicBezTo>
                  <a:cubicBezTo>
                    <a:pt x="331" y="260"/>
                    <a:pt x="304" y="215"/>
                    <a:pt x="211" y="191"/>
                  </a:cubicBezTo>
                  <a:cubicBezTo>
                    <a:pt x="159" y="177"/>
                    <a:pt x="159" y="177"/>
                    <a:pt x="159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80" y="92"/>
                  </a:cubicBezTo>
                  <a:cubicBezTo>
                    <a:pt x="298" y="93"/>
                    <a:pt x="303" y="91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5" y="11"/>
                    <a:pt x="311" y="7"/>
                    <a:pt x="302" y="6"/>
                  </a:cubicBezTo>
                  <a:cubicBezTo>
                    <a:pt x="281" y="3"/>
                    <a:pt x="236" y="0"/>
                    <a:pt x="178" y="0"/>
                  </a:cubicBezTo>
                  <a:cubicBezTo>
                    <a:pt x="62" y="0"/>
                    <a:pt x="5" y="50"/>
                    <a:pt x="5" y="131"/>
                  </a:cubicBezTo>
                  <a:cubicBezTo>
                    <a:pt x="5" y="204"/>
                    <a:pt x="45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90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2"/>
                    <a:pt x="36" y="370"/>
                  </a:cubicBezTo>
                  <a:cubicBezTo>
                    <a:pt x="18" y="369"/>
                    <a:pt x="13" y="371"/>
                    <a:pt x="10" y="38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" name="Rectangle 17">
              <a:extLst>
                <a:ext uri="{FF2B5EF4-FFF2-40B4-BE49-F238E27FC236}">
                  <a16:creationId xmlns:a16="http://schemas.microsoft.com/office/drawing/2014/main" id="{80E388D7-B3DB-40E1-B6DC-1E25E1546F4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68" y="4090"/>
              <a:ext cx="176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" name="Freeform 18">
              <a:extLst>
                <a:ext uri="{FF2B5EF4-FFF2-40B4-BE49-F238E27FC236}">
                  <a16:creationId xmlns:a16="http://schemas.microsoft.com/office/drawing/2014/main" id="{5874D0E7-8960-4689-A677-6B8AB530C28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8" y="4120"/>
              <a:ext cx="40" cy="55"/>
            </a:xfrm>
            <a:custGeom>
              <a:avLst/>
              <a:gdLst>
                <a:gd name="T0" fmla="*/ 10 w 331"/>
                <a:gd name="T1" fmla="*/ 387 h 464"/>
                <a:gd name="T2" fmla="*/ 1 w 331"/>
                <a:gd name="T3" fmla="*/ 441 h 464"/>
                <a:gd name="T4" fmla="*/ 14 w 331"/>
                <a:gd name="T5" fmla="*/ 457 h 464"/>
                <a:gd name="T6" fmla="*/ 136 w 331"/>
                <a:gd name="T7" fmla="*/ 464 h 464"/>
                <a:gd name="T8" fmla="*/ 331 w 331"/>
                <a:gd name="T9" fmla="*/ 322 h 464"/>
                <a:gd name="T10" fmla="*/ 211 w 331"/>
                <a:gd name="T11" fmla="*/ 190 h 464"/>
                <a:gd name="T12" fmla="*/ 158 w 331"/>
                <a:gd name="T13" fmla="*/ 177 h 464"/>
                <a:gd name="T14" fmla="*/ 107 w 331"/>
                <a:gd name="T15" fmla="*/ 130 h 464"/>
                <a:gd name="T16" fmla="*/ 173 w 331"/>
                <a:gd name="T17" fmla="*/ 86 h 464"/>
                <a:gd name="T18" fmla="*/ 279 w 331"/>
                <a:gd name="T19" fmla="*/ 91 h 464"/>
                <a:gd name="T20" fmla="*/ 306 w 331"/>
                <a:gd name="T21" fmla="*/ 75 h 464"/>
                <a:gd name="T22" fmla="*/ 314 w 331"/>
                <a:gd name="T23" fmla="*/ 22 h 464"/>
                <a:gd name="T24" fmla="*/ 301 w 331"/>
                <a:gd name="T25" fmla="*/ 6 h 464"/>
                <a:gd name="T26" fmla="*/ 178 w 331"/>
                <a:gd name="T27" fmla="*/ 0 h 464"/>
                <a:gd name="T28" fmla="*/ 5 w 331"/>
                <a:gd name="T29" fmla="*/ 131 h 464"/>
                <a:gd name="T30" fmla="*/ 113 w 331"/>
                <a:gd name="T31" fmla="*/ 265 h 464"/>
                <a:gd name="T32" fmla="*/ 166 w 331"/>
                <a:gd name="T33" fmla="*/ 278 h 464"/>
                <a:gd name="T34" fmla="*/ 227 w 331"/>
                <a:gd name="T35" fmla="*/ 329 h 464"/>
                <a:gd name="T36" fmla="*/ 135 w 331"/>
                <a:gd name="T37" fmla="*/ 376 h 464"/>
                <a:gd name="T38" fmla="*/ 36 w 331"/>
                <a:gd name="T39" fmla="*/ 370 h 464"/>
                <a:gd name="T40" fmla="*/ 10 w 331"/>
                <a:gd name="T41" fmla="*/ 38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4">
                  <a:moveTo>
                    <a:pt x="10" y="387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4" y="460"/>
                    <a:pt x="86" y="464"/>
                    <a:pt x="136" y="464"/>
                  </a:cubicBezTo>
                  <a:cubicBezTo>
                    <a:pt x="249" y="464"/>
                    <a:pt x="331" y="427"/>
                    <a:pt x="331" y="322"/>
                  </a:cubicBezTo>
                  <a:cubicBezTo>
                    <a:pt x="331" y="261"/>
                    <a:pt x="304" y="215"/>
                    <a:pt x="211" y="190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79" y="91"/>
                  </a:cubicBezTo>
                  <a:cubicBezTo>
                    <a:pt x="298" y="93"/>
                    <a:pt x="303" y="90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6" y="11"/>
                    <a:pt x="311" y="7"/>
                    <a:pt x="301" y="6"/>
                  </a:cubicBezTo>
                  <a:cubicBezTo>
                    <a:pt x="281" y="3"/>
                    <a:pt x="235" y="0"/>
                    <a:pt x="178" y="0"/>
                  </a:cubicBezTo>
                  <a:cubicBezTo>
                    <a:pt x="61" y="0"/>
                    <a:pt x="5" y="50"/>
                    <a:pt x="5" y="131"/>
                  </a:cubicBezTo>
                  <a:cubicBezTo>
                    <a:pt x="5" y="204"/>
                    <a:pt x="44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90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2"/>
                    <a:pt x="36" y="370"/>
                  </a:cubicBezTo>
                  <a:cubicBezTo>
                    <a:pt x="17" y="369"/>
                    <a:pt x="12" y="371"/>
                    <a:pt x="10" y="3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" name="Freeform 19">
              <a:extLst>
                <a:ext uri="{FF2B5EF4-FFF2-40B4-BE49-F238E27FC236}">
                  <a16:creationId xmlns:a16="http://schemas.microsoft.com/office/drawing/2014/main" id="{8E568B15-AF98-4A87-A75E-7A3911DA218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" y="4120"/>
              <a:ext cx="37" cy="55"/>
            </a:xfrm>
            <a:custGeom>
              <a:avLst/>
              <a:gdLst>
                <a:gd name="T0" fmla="*/ 102 w 306"/>
                <a:gd name="T1" fmla="*/ 184 h 456"/>
                <a:gd name="T2" fmla="*/ 102 w 306"/>
                <a:gd name="T3" fmla="*/ 88 h 456"/>
                <a:gd name="T4" fmla="*/ 288 w 306"/>
                <a:gd name="T5" fmla="*/ 88 h 456"/>
                <a:gd name="T6" fmla="*/ 306 w 306"/>
                <a:gd name="T7" fmla="*/ 69 h 456"/>
                <a:gd name="T8" fmla="*/ 306 w 306"/>
                <a:gd name="T9" fmla="*/ 19 h 456"/>
                <a:gd name="T10" fmla="*/ 288 w 306"/>
                <a:gd name="T11" fmla="*/ 0 h 456"/>
                <a:gd name="T12" fmla="*/ 18 w 306"/>
                <a:gd name="T13" fmla="*/ 0 h 456"/>
                <a:gd name="T14" fmla="*/ 0 w 306"/>
                <a:gd name="T15" fmla="*/ 19 h 456"/>
                <a:gd name="T16" fmla="*/ 0 w 306"/>
                <a:gd name="T17" fmla="*/ 437 h 456"/>
                <a:gd name="T18" fmla="*/ 18 w 306"/>
                <a:gd name="T19" fmla="*/ 456 h 456"/>
                <a:gd name="T20" fmla="*/ 84 w 306"/>
                <a:gd name="T21" fmla="*/ 456 h 456"/>
                <a:gd name="T22" fmla="*/ 102 w 306"/>
                <a:gd name="T23" fmla="*/ 437 h 456"/>
                <a:gd name="T24" fmla="*/ 102 w 306"/>
                <a:gd name="T25" fmla="*/ 272 h 456"/>
                <a:gd name="T26" fmla="*/ 270 w 306"/>
                <a:gd name="T27" fmla="*/ 272 h 456"/>
                <a:gd name="T28" fmla="*/ 289 w 306"/>
                <a:gd name="T29" fmla="*/ 253 h 456"/>
                <a:gd name="T30" fmla="*/ 289 w 306"/>
                <a:gd name="T31" fmla="*/ 204 h 456"/>
                <a:gd name="T32" fmla="*/ 270 w 306"/>
                <a:gd name="T33" fmla="*/ 184 h 456"/>
                <a:gd name="T34" fmla="*/ 102 w 306"/>
                <a:gd name="T35" fmla="*/ 184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456">
                  <a:moveTo>
                    <a:pt x="102" y="184"/>
                  </a:moveTo>
                  <a:cubicBezTo>
                    <a:pt x="102" y="88"/>
                    <a:pt x="102" y="88"/>
                    <a:pt x="102" y="88"/>
                  </a:cubicBezTo>
                  <a:cubicBezTo>
                    <a:pt x="288" y="88"/>
                    <a:pt x="288" y="88"/>
                    <a:pt x="288" y="88"/>
                  </a:cubicBezTo>
                  <a:cubicBezTo>
                    <a:pt x="302" y="88"/>
                    <a:pt x="306" y="83"/>
                    <a:pt x="306" y="69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6" y="5"/>
                    <a:pt x="302" y="0"/>
                    <a:pt x="28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1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4" y="456"/>
                    <a:pt x="18" y="456"/>
                  </a:cubicBezTo>
                  <a:cubicBezTo>
                    <a:pt x="84" y="456"/>
                    <a:pt x="84" y="456"/>
                    <a:pt x="84" y="456"/>
                  </a:cubicBezTo>
                  <a:cubicBezTo>
                    <a:pt x="98" y="456"/>
                    <a:pt x="102" y="450"/>
                    <a:pt x="102" y="437"/>
                  </a:cubicBezTo>
                  <a:cubicBezTo>
                    <a:pt x="102" y="272"/>
                    <a:pt x="102" y="272"/>
                    <a:pt x="102" y="272"/>
                  </a:cubicBezTo>
                  <a:cubicBezTo>
                    <a:pt x="270" y="272"/>
                    <a:pt x="270" y="272"/>
                    <a:pt x="270" y="272"/>
                  </a:cubicBezTo>
                  <a:cubicBezTo>
                    <a:pt x="285" y="272"/>
                    <a:pt x="289" y="267"/>
                    <a:pt x="289" y="253"/>
                  </a:cubicBezTo>
                  <a:cubicBezTo>
                    <a:pt x="289" y="204"/>
                    <a:pt x="289" y="204"/>
                    <a:pt x="289" y="204"/>
                  </a:cubicBezTo>
                  <a:cubicBezTo>
                    <a:pt x="289" y="189"/>
                    <a:pt x="285" y="184"/>
                    <a:pt x="270" y="184"/>
                  </a:cubicBezTo>
                  <a:lnTo>
                    <a:pt x="102" y="1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" name="Freeform 20">
              <a:extLst>
                <a:ext uri="{FF2B5EF4-FFF2-40B4-BE49-F238E27FC236}">
                  <a16:creationId xmlns:a16="http://schemas.microsoft.com/office/drawing/2014/main" id="{19DA1CAD-5A72-44C4-B16F-BEAE7D38C1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" y="4120"/>
              <a:ext cx="45" cy="55"/>
            </a:xfrm>
            <a:custGeom>
              <a:avLst/>
              <a:gdLst>
                <a:gd name="T0" fmla="*/ 165 w 375"/>
                <a:gd name="T1" fmla="*/ 220 h 456"/>
                <a:gd name="T2" fmla="*/ 158 w 375"/>
                <a:gd name="T3" fmla="*/ 250 h 456"/>
                <a:gd name="T4" fmla="*/ 155 w 375"/>
                <a:gd name="T5" fmla="*/ 266 h 456"/>
                <a:gd name="T6" fmla="*/ 162 w 375"/>
                <a:gd name="T7" fmla="*/ 287 h 456"/>
                <a:gd name="T8" fmla="*/ 247 w 375"/>
                <a:gd name="T9" fmla="*/ 438 h 456"/>
                <a:gd name="T10" fmla="*/ 277 w 375"/>
                <a:gd name="T11" fmla="*/ 456 h 456"/>
                <a:gd name="T12" fmla="*/ 354 w 375"/>
                <a:gd name="T13" fmla="*/ 456 h 456"/>
                <a:gd name="T14" fmla="*/ 364 w 375"/>
                <a:gd name="T15" fmla="*/ 431 h 456"/>
                <a:gd name="T16" fmla="*/ 261 w 375"/>
                <a:gd name="T17" fmla="*/ 260 h 456"/>
                <a:gd name="T18" fmla="*/ 335 w 375"/>
                <a:gd name="T19" fmla="*/ 138 h 456"/>
                <a:gd name="T20" fmla="*/ 176 w 375"/>
                <a:gd name="T21" fmla="*/ 0 h 456"/>
                <a:gd name="T22" fmla="*/ 18 w 375"/>
                <a:gd name="T23" fmla="*/ 0 h 456"/>
                <a:gd name="T24" fmla="*/ 0 w 375"/>
                <a:gd name="T25" fmla="*/ 19 h 456"/>
                <a:gd name="T26" fmla="*/ 0 w 375"/>
                <a:gd name="T27" fmla="*/ 437 h 456"/>
                <a:gd name="T28" fmla="*/ 18 w 375"/>
                <a:gd name="T29" fmla="*/ 456 h 456"/>
                <a:gd name="T30" fmla="*/ 83 w 375"/>
                <a:gd name="T31" fmla="*/ 456 h 456"/>
                <a:gd name="T32" fmla="*/ 102 w 375"/>
                <a:gd name="T33" fmla="*/ 437 h 456"/>
                <a:gd name="T34" fmla="*/ 102 w 375"/>
                <a:gd name="T35" fmla="*/ 84 h 456"/>
                <a:gd name="T36" fmla="*/ 169 w 375"/>
                <a:gd name="T37" fmla="*/ 84 h 456"/>
                <a:gd name="T38" fmla="*/ 232 w 375"/>
                <a:gd name="T39" fmla="*/ 140 h 456"/>
                <a:gd name="T40" fmla="*/ 199 w 375"/>
                <a:gd name="T41" fmla="*/ 194 h 456"/>
                <a:gd name="T42" fmla="*/ 165 w 375"/>
                <a:gd name="T43" fmla="*/ 22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6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9"/>
                    <a:pt x="155" y="263"/>
                    <a:pt x="155" y="266"/>
                  </a:cubicBezTo>
                  <a:cubicBezTo>
                    <a:pt x="155" y="273"/>
                    <a:pt x="158" y="279"/>
                    <a:pt x="162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60" y="456"/>
                    <a:pt x="277" y="456"/>
                  </a:cubicBezTo>
                  <a:cubicBezTo>
                    <a:pt x="354" y="456"/>
                    <a:pt x="354" y="456"/>
                    <a:pt x="354" y="456"/>
                  </a:cubicBezTo>
                  <a:cubicBezTo>
                    <a:pt x="364" y="456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1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4" y="456"/>
                    <a:pt x="18" y="456"/>
                  </a:cubicBezTo>
                  <a:cubicBezTo>
                    <a:pt x="83" y="456"/>
                    <a:pt x="83" y="456"/>
                    <a:pt x="83" y="456"/>
                  </a:cubicBezTo>
                  <a:cubicBezTo>
                    <a:pt x="97" y="456"/>
                    <a:pt x="102" y="450"/>
                    <a:pt x="102" y="437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4"/>
                    <a:pt x="165" y="2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" name="Rectangle 21">
              <a:extLst>
                <a:ext uri="{FF2B5EF4-FFF2-40B4-BE49-F238E27FC236}">
                  <a16:creationId xmlns:a16="http://schemas.microsoft.com/office/drawing/2014/main" id="{48859C1E-26CC-4282-A473-E1BA0C6A618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99" y="4090"/>
              <a:ext cx="176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" name="Freeform 22">
              <a:extLst>
                <a:ext uri="{FF2B5EF4-FFF2-40B4-BE49-F238E27FC236}">
                  <a16:creationId xmlns:a16="http://schemas.microsoft.com/office/drawing/2014/main" id="{0B5C1FEE-1826-4070-9271-EFB1AA9C382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19" y="4120"/>
              <a:ext cx="40" cy="55"/>
            </a:xfrm>
            <a:custGeom>
              <a:avLst/>
              <a:gdLst>
                <a:gd name="T0" fmla="*/ 10 w 331"/>
                <a:gd name="T1" fmla="*/ 388 h 465"/>
                <a:gd name="T2" fmla="*/ 1 w 331"/>
                <a:gd name="T3" fmla="*/ 442 h 465"/>
                <a:gd name="T4" fmla="*/ 14 w 331"/>
                <a:gd name="T5" fmla="*/ 458 h 465"/>
                <a:gd name="T6" fmla="*/ 136 w 331"/>
                <a:gd name="T7" fmla="*/ 465 h 465"/>
                <a:gd name="T8" fmla="*/ 331 w 331"/>
                <a:gd name="T9" fmla="*/ 323 h 465"/>
                <a:gd name="T10" fmla="*/ 211 w 331"/>
                <a:gd name="T11" fmla="*/ 191 h 465"/>
                <a:gd name="T12" fmla="*/ 158 w 331"/>
                <a:gd name="T13" fmla="*/ 178 h 465"/>
                <a:gd name="T14" fmla="*/ 107 w 331"/>
                <a:gd name="T15" fmla="*/ 131 h 465"/>
                <a:gd name="T16" fmla="*/ 173 w 331"/>
                <a:gd name="T17" fmla="*/ 87 h 465"/>
                <a:gd name="T18" fmla="*/ 280 w 331"/>
                <a:gd name="T19" fmla="*/ 92 h 465"/>
                <a:gd name="T20" fmla="*/ 306 w 331"/>
                <a:gd name="T21" fmla="*/ 76 h 465"/>
                <a:gd name="T22" fmla="*/ 314 w 331"/>
                <a:gd name="T23" fmla="*/ 23 h 465"/>
                <a:gd name="T24" fmla="*/ 302 w 331"/>
                <a:gd name="T25" fmla="*/ 7 h 465"/>
                <a:gd name="T26" fmla="*/ 178 w 331"/>
                <a:gd name="T27" fmla="*/ 0 h 465"/>
                <a:gd name="T28" fmla="*/ 5 w 331"/>
                <a:gd name="T29" fmla="*/ 132 h 465"/>
                <a:gd name="T30" fmla="*/ 113 w 331"/>
                <a:gd name="T31" fmla="*/ 266 h 465"/>
                <a:gd name="T32" fmla="*/ 166 w 331"/>
                <a:gd name="T33" fmla="*/ 279 h 465"/>
                <a:gd name="T34" fmla="*/ 227 w 331"/>
                <a:gd name="T35" fmla="*/ 330 h 465"/>
                <a:gd name="T36" fmla="*/ 135 w 331"/>
                <a:gd name="T37" fmla="*/ 377 h 465"/>
                <a:gd name="T38" fmla="*/ 36 w 331"/>
                <a:gd name="T39" fmla="*/ 371 h 465"/>
                <a:gd name="T40" fmla="*/ 10 w 331"/>
                <a:gd name="T41" fmla="*/ 38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5">
                  <a:moveTo>
                    <a:pt x="10" y="388"/>
                  </a:moveTo>
                  <a:cubicBezTo>
                    <a:pt x="1" y="442"/>
                    <a:pt x="1" y="442"/>
                    <a:pt x="1" y="442"/>
                  </a:cubicBezTo>
                  <a:cubicBezTo>
                    <a:pt x="0" y="453"/>
                    <a:pt x="5" y="457"/>
                    <a:pt x="14" y="458"/>
                  </a:cubicBezTo>
                  <a:cubicBezTo>
                    <a:pt x="35" y="461"/>
                    <a:pt x="86" y="465"/>
                    <a:pt x="136" y="465"/>
                  </a:cubicBezTo>
                  <a:cubicBezTo>
                    <a:pt x="249" y="465"/>
                    <a:pt x="331" y="428"/>
                    <a:pt x="331" y="323"/>
                  </a:cubicBezTo>
                  <a:cubicBezTo>
                    <a:pt x="331" y="262"/>
                    <a:pt x="304" y="216"/>
                    <a:pt x="211" y="191"/>
                  </a:cubicBezTo>
                  <a:cubicBezTo>
                    <a:pt x="158" y="178"/>
                    <a:pt x="158" y="178"/>
                    <a:pt x="158" y="178"/>
                  </a:cubicBezTo>
                  <a:cubicBezTo>
                    <a:pt x="123" y="169"/>
                    <a:pt x="107" y="158"/>
                    <a:pt x="107" y="131"/>
                  </a:cubicBezTo>
                  <a:cubicBezTo>
                    <a:pt x="107" y="94"/>
                    <a:pt x="141" y="87"/>
                    <a:pt x="173" y="87"/>
                  </a:cubicBezTo>
                  <a:cubicBezTo>
                    <a:pt x="217" y="87"/>
                    <a:pt x="262" y="91"/>
                    <a:pt x="280" y="92"/>
                  </a:cubicBezTo>
                  <a:cubicBezTo>
                    <a:pt x="298" y="94"/>
                    <a:pt x="303" y="92"/>
                    <a:pt x="306" y="76"/>
                  </a:cubicBezTo>
                  <a:cubicBezTo>
                    <a:pt x="314" y="23"/>
                    <a:pt x="314" y="23"/>
                    <a:pt x="314" y="23"/>
                  </a:cubicBezTo>
                  <a:cubicBezTo>
                    <a:pt x="316" y="12"/>
                    <a:pt x="311" y="8"/>
                    <a:pt x="302" y="7"/>
                  </a:cubicBezTo>
                  <a:cubicBezTo>
                    <a:pt x="281" y="4"/>
                    <a:pt x="236" y="0"/>
                    <a:pt x="178" y="0"/>
                  </a:cubicBezTo>
                  <a:cubicBezTo>
                    <a:pt x="62" y="0"/>
                    <a:pt x="5" y="51"/>
                    <a:pt x="5" y="132"/>
                  </a:cubicBezTo>
                  <a:cubicBezTo>
                    <a:pt x="5" y="205"/>
                    <a:pt x="45" y="248"/>
                    <a:pt x="113" y="266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209" y="291"/>
                    <a:pt x="227" y="303"/>
                    <a:pt x="227" y="330"/>
                  </a:cubicBezTo>
                  <a:cubicBezTo>
                    <a:pt x="227" y="370"/>
                    <a:pt x="200" y="377"/>
                    <a:pt x="135" y="377"/>
                  </a:cubicBezTo>
                  <a:cubicBezTo>
                    <a:pt x="105" y="377"/>
                    <a:pt x="54" y="373"/>
                    <a:pt x="36" y="371"/>
                  </a:cubicBezTo>
                  <a:cubicBezTo>
                    <a:pt x="18" y="370"/>
                    <a:pt x="13" y="372"/>
                    <a:pt x="10" y="38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" name="Freeform 23">
              <a:extLst>
                <a:ext uri="{FF2B5EF4-FFF2-40B4-BE49-F238E27FC236}">
                  <a16:creationId xmlns:a16="http://schemas.microsoft.com/office/drawing/2014/main" id="{67AD9238-B6BE-4D95-96D7-0EB1904D25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4120"/>
              <a:ext cx="13" cy="55"/>
            </a:xfrm>
            <a:custGeom>
              <a:avLst/>
              <a:gdLst>
                <a:gd name="T0" fmla="*/ 83 w 102"/>
                <a:gd name="T1" fmla="*/ 0 h 456"/>
                <a:gd name="T2" fmla="*/ 102 w 102"/>
                <a:gd name="T3" fmla="*/ 19 h 456"/>
                <a:gd name="T4" fmla="*/ 102 w 102"/>
                <a:gd name="T5" fmla="*/ 436 h 456"/>
                <a:gd name="T6" fmla="*/ 83 w 102"/>
                <a:gd name="T7" fmla="*/ 456 h 456"/>
                <a:gd name="T8" fmla="*/ 18 w 102"/>
                <a:gd name="T9" fmla="*/ 456 h 456"/>
                <a:gd name="T10" fmla="*/ 0 w 102"/>
                <a:gd name="T11" fmla="*/ 436 h 456"/>
                <a:gd name="T12" fmla="*/ 0 w 102"/>
                <a:gd name="T13" fmla="*/ 19 h 456"/>
                <a:gd name="T14" fmla="*/ 18 w 102"/>
                <a:gd name="T15" fmla="*/ 0 h 456"/>
                <a:gd name="T16" fmla="*/ 83 w 102"/>
                <a:gd name="T1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456">
                  <a:moveTo>
                    <a:pt x="83" y="0"/>
                  </a:moveTo>
                  <a:cubicBezTo>
                    <a:pt x="97" y="0"/>
                    <a:pt x="102" y="5"/>
                    <a:pt x="102" y="19"/>
                  </a:cubicBezTo>
                  <a:cubicBezTo>
                    <a:pt x="102" y="436"/>
                    <a:pt x="102" y="436"/>
                    <a:pt x="102" y="436"/>
                  </a:cubicBezTo>
                  <a:cubicBezTo>
                    <a:pt x="102" y="451"/>
                    <a:pt x="97" y="456"/>
                    <a:pt x="83" y="456"/>
                  </a:cubicBezTo>
                  <a:cubicBezTo>
                    <a:pt x="18" y="456"/>
                    <a:pt x="18" y="456"/>
                    <a:pt x="18" y="456"/>
                  </a:cubicBezTo>
                  <a:cubicBezTo>
                    <a:pt x="4" y="456"/>
                    <a:pt x="0" y="451"/>
                    <a:pt x="0" y="43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4" y="0"/>
                    <a:pt x="18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" name="Freeform 24">
              <a:extLst>
                <a:ext uri="{FF2B5EF4-FFF2-40B4-BE49-F238E27FC236}">
                  <a16:creationId xmlns:a16="http://schemas.microsoft.com/office/drawing/2014/main" id="{6CF4DF68-D1B5-4A50-AC65-62072404638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3" y="4120"/>
              <a:ext cx="71" cy="55"/>
            </a:xfrm>
            <a:custGeom>
              <a:avLst/>
              <a:gdLst>
                <a:gd name="T0" fmla="*/ 132 w 589"/>
                <a:gd name="T1" fmla="*/ 456 h 456"/>
                <a:gd name="T2" fmla="*/ 107 w 589"/>
                <a:gd name="T3" fmla="*/ 436 h 456"/>
                <a:gd name="T4" fmla="*/ 2 w 589"/>
                <a:gd name="T5" fmla="*/ 20 h 456"/>
                <a:gd name="T6" fmla="*/ 17 w 589"/>
                <a:gd name="T7" fmla="*/ 0 h 456"/>
                <a:gd name="T8" fmla="*/ 93 w 589"/>
                <a:gd name="T9" fmla="*/ 0 h 456"/>
                <a:gd name="T10" fmla="*/ 116 w 589"/>
                <a:gd name="T11" fmla="*/ 20 h 456"/>
                <a:gd name="T12" fmla="*/ 172 w 589"/>
                <a:gd name="T13" fmla="*/ 312 h 456"/>
                <a:gd name="T14" fmla="*/ 243 w 589"/>
                <a:gd name="T15" fmla="*/ 20 h 456"/>
                <a:gd name="T16" fmla="*/ 267 w 589"/>
                <a:gd name="T17" fmla="*/ 0 h 456"/>
                <a:gd name="T18" fmla="*/ 326 w 589"/>
                <a:gd name="T19" fmla="*/ 0 h 456"/>
                <a:gd name="T20" fmla="*/ 350 w 589"/>
                <a:gd name="T21" fmla="*/ 20 h 456"/>
                <a:gd name="T22" fmla="*/ 422 w 589"/>
                <a:gd name="T23" fmla="*/ 312 h 456"/>
                <a:gd name="T24" fmla="*/ 477 w 589"/>
                <a:gd name="T25" fmla="*/ 20 h 456"/>
                <a:gd name="T26" fmla="*/ 500 w 589"/>
                <a:gd name="T27" fmla="*/ 0 h 456"/>
                <a:gd name="T28" fmla="*/ 571 w 589"/>
                <a:gd name="T29" fmla="*/ 0 h 456"/>
                <a:gd name="T30" fmla="*/ 586 w 589"/>
                <a:gd name="T31" fmla="*/ 20 h 456"/>
                <a:gd name="T32" fmla="*/ 480 w 589"/>
                <a:gd name="T33" fmla="*/ 436 h 456"/>
                <a:gd name="T34" fmla="*/ 455 w 589"/>
                <a:gd name="T35" fmla="*/ 456 h 456"/>
                <a:gd name="T36" fmla="*/ 387 w 589"/>
                <a:gd name="T37" fmla="*/ 456 h 456"/>
                <a:gd name="T38" fmla="*/ 363 w 589"/>
                <a:gd name="T39" fmla="*/ 436 h 456"/>
                <a:gd name="T40" fmla="*/ 293 w 589"/>
                <a:gd name="T41" fmla="*/ 146 h 456"/>
                <a:gd name="T42" fmla="*/ 223 w 589"/>
                <a:gd name="T43" fmla="*/ 436 h 456"/>
                <a:gd name="T44" fmla="*/ 198 w 589"/>
                <a:gd name="T45" fmla="*/ 456 h 456"/>
                <a:gd name="T46" fmla="*/ 132 w 589"/>
                <a:gd name="T47" fmla="*/ 45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9" h="456">
                  <a:moveTo>
                    <a:pt x="132" y="456"/>
                  </a:moveTo>
                  <a:cubicBezTo>
                    <a:pt x="121" y="456"/>
                    <a:pt x="110" y="447"/>
                    <a:pt x="107" y="436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9"/>
                    <a:pt x="6" y="0"/>
                    <a:pt x="1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4" y="0"/>
                    <a:pt x="114" y="9"/>
                    <a:pt x="116" y="20"/>
                  </a:cubicBezTo>
                  <a:cubicBezTo>
                    <a:pt x="172" y="312"/>
                    <a:pt x="172" y="312"/>
                    <a:pt x="172" y="312"/>
                  </a:cubicBezTo>
                  <a:cubicBezTo>
                    <a:pt x="243" y="20"/>
                    <a:pt x="243" y="20"/>
                    <a:pt x="243" y="20"/>
                  </a:cubicBezTo>
                  <a:cubicBezTo>
                    <a:pt x="245" y="9"/>
                    <a:pt x="256" y="0"/>
                    <a:pt x="267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37" y="0"/>
                    <a:pt x="348" y="9"/>
                    <a:pt x="350" y="20"/>
                  </a:cubicBezTo>
                  <a:cubicBezTo>
                    <a:pt x="422" y="312"/>
                    <a:pt x="422" y="312"/>
                    <a:pt x="422" y="312"/>
                  </a:cubicBezTo>
                  <a:cubicBezTo>
                    <a:pt x="477" y="20"/>
                    <a:pt x="477" y="20"/>
                    <a:pt x="477" y="20"/>
                  </a:cubicBezTo>
                  <a:cubicBezTo>
                    <a:pt x="479" y="9"/>
                    <a:pt x="489" y="0"/>
                    <a:pt x="500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82" y="0"/>
                    <a:pt x="589" y="9"/>
                    <a:pt x="586" y="20"/>
                  </a:cubicBezTo>
                  <a:cubicBezTo>
                    <a:pt x="480" y="436"/>
                    <a:pt x="480" y="436"/>
                    <a:pt x="480" y="436"/>
                  </a:cubicBezTo>
                  <a:cubicBezTo>
                    <a:pt x="477" y="447"/>
                    <a:pt x="466" y="456"/>
                    <a:pt x="455" y="456"/>
                  </a:cubicBezTo>
                  <a:cubicBezTo>
                    <a:pt x="387" y="456"/>
                    <a:pt x="387" y="456"/>
                    <a:pt x="387" y="456"/>
                  </a:cubicBezTo>
                  <a:cubicBezTo>
                    <a:pt x="376" y="456"/>
                    <a:pt x="365" y="447"/>
                    <a:pt x="363" y="436"/>
                  </a:cubicBezTo>
                  <a:cubicBezTo>
                    <a:pt x="293" y="146"/>
                    <a:pt x="293" y="146"/>
                    <a:pt x="293" y="146"/>
                  </a:cubicBezTo>
                  <a:cubicBezTo>
                    <a:pt x="223" y="436"/>
                    <a:pt x="223" y="436"/>
                    <a:pt x="223" y="436"/>
                  </a:cubicBezTo>
                  <a:cubicBezTo>
                    <a:pt x="220" y="447"/>
                    <a:pt x="209" y="456"/>
                    <a:pt x="198" y="456"/>
                  </a:cubicBezTo>
                  <a:lnTo>
                    <a:pt x="132" y="4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13471795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  <p15:guide id="2" orient="horz" pos="293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-Portrai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el 1">
            <a:extLst>
              <a:ext uri="{FF2B5EF4-FFF2-40B4-BE49-F238E27FC236}">
                <a16:creationId xmlns:a16="http://schemas.microsoft.com/office/drawing/2014/main" id="{46A2510C-6E43-4F6F-B81A-C255632CE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6" y="2312988"/>
            <a:ext cx="9937751" cy="3203576"/>
          </a:xfrm>
        </p:spPr>
        <p:txBody>
          <a:bodyPr/>
          <a:lstStyle>
            <a:lvl1pPr algn="ctr">
              <a:lnSpc>
                <a:spcPct val="95000"/>
              </a:lnSpc>
              <a:defRPr sz="7001" b="0">
                <a:solidFill>
                  <a:schemeClr val="bg1"/>
                </a:solidFill>
                <a:latin typeface="SRG SSR Type Serif" panose="020E0504040602030204" pitchFamily="34" charset="0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13" name="Untertitel 2">
            <a:extLst>
              <a:ext uri="{FF2B5EF4-FFF2-40B4-BE49-F238E27FC236}">
                <a16:creationId xmlns:a16="http://schemas.microsoft.com/office/drawing/2014/main" id="{B83DD02D-1EC7-453A-9706-1593CCC4CE7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7126" y="5516564"/>
            <a:ext cx="9937751" cy="863074"/>
          </a:xfrm>
        </p:spPr>
        <p:txBody>
          <a:bodyPr/>
          <a:lstStyle>
            <a:lvl1pPr marL="0" indent="0" algn="ctr">
              <a:buNone/>
              <a:defRPr sz="2201" b="0">
                <a:solidFill>
                  <a:schemeClr val="bg1"/>
                </a:solidFill>
                <a:latin typeface="+mn-lt"/>
              </a:defRPr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de-CH"/>
          </a:p>
        </p:txBody>
      </p:sp>
      <p:sp>
        <p:nvSpPr>
          <p:cNvPr id="15" name="Bildplatzhalter 14">
            <a:extLst>
              <a:ext uri="{FF2B5EF4-FFF2-40B4-BE49-F238E27FC236}">
                <a16:creationId xmlns:a16="http://schemas.microsoft.com/office/drawing/2014/main" id="{A4E677CC-004D-4266-8F31-46927426B2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105999" y="359056"/>
            <a:ext cx="1980000" cy="1980000"/>
          </a:xfrm>
          <a:custGeom>
            <a:avLst/>
            <a:gdLst>
              <a:gd name="connsiteX0" fmla="*/ 990000 w 1980000"/>
              <a:gd name="connsiteY0" fmla="*/ 0 h 1980000"/>
              <a:gd name="connsiteX1" fmla="*/ 1980000 w 1980000"/>
              <a:gd name="connsiteY1" fmla="*/ 990000 h 1980000"/>
              <a:gd name="connsiteX2" fmla="*/ 990000 w 1980000"/>
              <a:gd name="connsiteY2" fmla="*/ 1980000 h 1980000"/>
              <a:gd name="connsiteX3" fmla="*/ 0 w 1980000"/>
              <a:gd name="connsiteY3" fmla="*/ 990000 h 1980000"/>
              <a:gd name="connsiteX4" fmla="*/ 990000 w 1980000"/>
              <a:gd name="connsiteY4" fmla="*/ 0 h 19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0000" h="1980000">
                <a:moveTo>
                  <a:pt x="990000" y="0"/>
                </a:moveTo>
                <a:cubicBezTo>
                  <a:pt x="1536762" y="0"/>
                  <a:pt x="1980000" y="443238"/>
                  <a:pt x="1980000" y="990000"/>
                </a:cubicBezTo>
                <a:cubicBezTo>
                  <a:pt x="1980000" y="1536762"/>
                  <a:pt x="1536762" y="1980000"/>
                  <a:pt x="990000" y="1980000"/>
                </a:cubicBezTo>
                <a:cubicBezTo>
                  <a:pt x="443238" y="1980000"/>
                  <a:pt x="0" y="1536762"/>
                  <a:pt x="0" y="990000"/>
                </a:cubicBezTo>
                <a:cubicBezTo>
                  <a:pt x="0" y="443238"/>
                  <a:pt x="443238" y="0"/>
                  <a:pt x="990000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r>
              <a:rPr lang="de-DE"/>
              <a:t>Bild durch Klicken auf Symbol hinzufügen</a:t>
            </a:r>
            <a:endParaRPr lang="de-CH"/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BC062012-FF1A-422B-8B5A-34A04A25A98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480000"/>
            <a:ext cx="1097967" cy="378000"/>
          </a:xfrm>
          <a:prstGeom prst="rect">
            <a:avLst/>
          </a:prstGeom>
        </p:spPr>
      </p:pic>
      <p:grpSp>
        <p:nvGrpSpPr>
          <p:cNvPr id="38" name="Group 4">
            <a:extLst>
              <a:ext uri="{FF2B5EF4-FFF2-40B4-BE49-F238E27FC236}">
                <a16:creationId xmlns:a16="http://schemas.microsoft.com/office/drawing/2014/main" id="{62DFC31C-77B4-41D2-A4B5-D8FC34BA2912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03889" y="6667200"/>
            <a:ext cx="1788538" cy="190800"/>
            <a:chOff x="797" y="4090"/>
            <a:chExt cx="1078" cy="115"/>
          </a:xfrm>
        </p:grpSpPr>
        <p:sp>
          <p:nvSpPr>
            <p:cNvPr id="39" name="AutoShape 3">
              <a:extLst>
                <a:ext uri="{FF2B5EF4-FFF2-40B4-BE49-F238E27FC236}">
                  <a16:creationId xmlns:a16="http://schemas.microsoft.com/office/drawing/2014/main" id="{E3E51728-F84C-4A57-9331-F23B463F7A9A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97" y="4090"/>
              <a:ext cx="107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0" name="Rectangle 5">
              <a:extLst>
                <a:ext uri="{FF2B5EF4-FFF2-40B4-BE49-F238E27FC236}">
                  <a16:creationId xmlns:a16="http://schemas.microsoft.com/office/drawing/2014/main" id="{FF7299C5-5A99-45AC-A277-1DBA22A4EBA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7" y="4090"/>
              <a:ext cx="154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1" name="Freeform 6">
              <a:extLst>
                <a:ext uri="{FF2B5EF4-FFF2-40B4-BE49-F238E27FC236}">
                  <a16:creationId xmlns:a16="http://schemas.microsoft.com/office/drawing/2014/main" id="{0032A047-E8B3-4582-BC06-CE514D5043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7" y="4120"/>
              <a:ext cx="46" cy="55"/>
            </a:xfrm>
            <a:custGeom>
              <a:avLst/>
              <a:gdLst>
                <a:gd name="T0" fmla="*/ 165 w 375"/>
                <a:gd name="T1" fmla="*/ 220 h 455"/>
                <a:gd name="T2" fmla="*/ 158 w 375"/>
                <a:gd name="T3" fmla="*/ 250 h 455"/>
                <a:gd name="T4" fmla="*/ 155 w 375"/>
                <a:gd name="T5" fmla="*/ 266 h 455"/>
                <a:gd name="T6" fmla="*/ 162 w 375"/>
                <a:gd name="T7" fmla="*/ 287 h 455"/>
                <a:gd name="T8" fmla="*/ 247 w 375"/>
                <a:gd name="T9" fmla="*/ 438 h 455"/>
                <a:gd name="T10" fmla="*/ 276 w 375"/>
                <a:gd name="T11" fmla="*/ 455 h 455"/>
                <a:gd name="T12" fmla="*/ 353 w 375"/>
                <a:gd name="T13" fmla="*/ 455 h 455"/>
                <a:gd name="T14" fmla="*/ 364 w 375"/>
                <a:gd name="T15" fmla="*/ 431 h 455"/>
                <a:gd name="T16" fmla="*/ 261 w 375"/>
                <a:gd name="T17" fmla="*/ 260 h 455"/>
                <a:gd name="T18" fmla="*/ 334 w 375"/>
                <a:gd name="T19" fmla="*/ 138 h 455"/>
                <a:gd name="T20" fmla="*/ 176 w 375"/>
                <a:gd name="T21" fmla="*/ 0 h 455"/>
                <a:gd name="T22" fmla="*/ 18 w 375"/>
                <a:gd name="T23" fmla="*/ 0 h 455"/>
                <a:gd name="T24" fmla="*/ 0 w 375"/>
                <a:gd name="T25" fmla="*/ 20 h 455"/>
                <a:gd name="T26" fmla="*/ 0 w 375"/>
                <a:gd name="T27" fmla="*/ 436 h 455"/>
                <a:gd name="T28" fmla="*/ 18 w 375"/>
                <a:gd name="T29" fmla="*/ 455 h 455"/>
                <a:gd name="T30" fmla="*/ 83 w 375"/>
                <a:gd name="T31" fmla="*/ 455 h 455"/>
                <a:gd name="T32" fmla="*/ 102 w 375"/>
                <a:gd name="T33" fmla="*/ 436 h 455"/>
                <a:gd name="T34" fmla="*/ 102 w 375"/>
                <a:gd name="T35" fmla="*/ 84 h 455"/>
                <a:gd name="T36" fmla="*/ 169 w 375"/>
                <a:gd name="T37" fmla="*/ 84 h 455"/>
                <a:gd name="T38" fmla="*/ 232 w 375"/>
                <a:gd name="T39" fmla="*/ 140 h 455"/>
                <a:gd name="T40" fmla="*/ 199 w 375"/>
                <a:gd name="T41" fmla="*/ 194 h 455"/>
                <a:gd name="T42" fmla="*/ 165 w 375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5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8"/>
                    <a:pt x="155" y="263"/>
                    <a:pt x="155" y="266"/>
                  </a:cubicBezTo>
                  <a:cubicBezTo>
                    <a:pt x="155" y="273"/>
                    <a:pt x="158" y="279"/>
                    <a:pt x="162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59" y="455"/>
                    <a:pt x="276" y="455"/>
                  </a:cubicBezTo>
                  <a:cubicBezTo>
                    <a:pt x="353" y="455"/>
                    <a:pt x="353" y="455"/>
                    <a:pt x="353" y="455"/>
                  </a:cubicBezTo>
                  <a:cubicBezTo>
                    <a:pt x="363" y="455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4" y="207"/>
                    <a:pt x="334" y="138"/>
                  </a:cubicBezTo>
                  <a:cubicBezTo>
                    <a:pt x="334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3"/>
                    <a:pt x="165" y="2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2" name="Freeform 7">
              <a:extLst>
                <a:ext uri="{FF2B5EF4-FFF2-40B4-BE49-F238E27FC236}">
                  <a16:creationId xmlns:a16="http://schemas.microsoft.com/office/drawing/2014/main" id="{D04D4E5E-0206-49B1-A3EF-5457AE6A85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" y="4120"/>
              <a:ext cx="39" cy="55"/>
            </a:xfrm>
            <a:custGeom>
              <a:avLst/>
              <a:gdLst>
                <a:gd name="T0" fmla="*/ 10 w 331"/>
                <a:gd name="T1" fmla="*/ 386 h 463"/>
                <a:gd name="T2" fmla="*/ 1 w 331"/>
                <a:gd name="T3" fmla="*/ 441 h 463"/>
                <a:gd name="T4" fmla="*/ 14 w 331"/>
                <a:gd name="T5" fmla="*/ 457 h 463"/>
                <a:gd name="T6" fmla="*/ 136 w 331"/>
                <a:gd name="T7" fmla="*/ 463 h 463"/>
                <a:gd name="T8" fmla="*/ 331 w 331"/>
                <a:gd name="T9" fmla="*/ 322 h 463"/>
                <a:gd name="T10" fmla="*/ 211 w 331"/>
                <a:gd name="T11" fmla="*/ 191 h 463"/>
                <a:gd name="T12" fmla="*/ 159 w 331"/>
                <a:gd name="T13" fmla="*/ 177 h 463"/>
                <a:gd name="T14" fmla="*/ 107 w 331"/>
                <a:gd name="T15" fmla="*/ 130 h 463"/>
                <a:gd name="T16" fmla="*/ 173 w 331"/>
                <a:gd name="T17" fmla="*/ 86 h 463"/>
                <a:gd name="T18" fmla="*/ 279 w 331"/>
                <a:gd name="T19" fmla="*/ 91 h 463"/>
                <a:gd name="T20" fmla="*/ 306 w 331"/>
                <a:gd name="T21" fmla="*/ 75 h 463"/>
                <a:gd name="T22" fmla="*/ 314 w 331"/>
                <a:gd name="T23" fmla="*/ 22 h 463"/>
                <a:gd name="T24" fmla="*/ 301 w 331"/>
                <a:gd name="T25" fmla="*/ 6 h 463"/>
                <a:gd name="T26" fmla="*/ 178 w 331"/>
                <a:gd name="T27" fmla="*/ 0 h 463"/>
                <a:gd name="T28" fmla="*/ 5 w 331"/>
                <a:gd name="T29" fmla="*/ 131 h 463"/>
                <a:gd name="T30" fmla="*/ 113 w 331"/>
                <a:gd name="T31" fmla="*/ 265 h 463"/>
                <a:gd name="T32" fmla="*/ 166 w 331"/>
                <a:gd name="T33" fmla="*/ 278 h 463"/>
                <a:gd name="T34" fmla="*/ 227 w 331"/>
                <a:gd name="T35" fmla="*/ 329 h 463"/>
                <a:gd name="T36" fmla="*/ 135 w 331"/>
                <a:gd name="T37" fmla="*/ 376 h 463"/>
                <a:gd name="T38" fmla="*/ 36 w 331"/>
                <a:gd name="T39" fmla="*/ 370 h 463"/>
                <a:gd name="T40" fmla="*/ 10 w 331"/>
                <a:gd name="T41" fmla="*/ 386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3">
                  <a:moveTo>
                    <a:pt x="10" y="386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5" y="460"/>
                    <a:pt x="86" y="463"/>
                    <a:pt x="136" y="463"/>
                  </a:cubicBezTo>
                  <a:cubicBezTo>
                    <a:pt x="249" y="463"/>
                    <a:pt x="331" y="427"/>
                    <a:pt x="331" y="322"/>
                  </a:cubicBezTo>
                  <a:cubicBezTo>
                    <a:pt x="331" y="260"/>
                    <a:pt x="304" y="214"/>
                    <a:pt x="211" y="191"/>
                  </a:cubicBezTo>
                  <a:cubicBezTo>
                    <a:pt x="159" y="177"/>
                    <a:pt x="159" y="177"/>
                    <a:pt x="159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79" y="91"/>
                  </a:cubicBezTo>
                  <a:cubicBezTo>
                    <a:pt x="298" y="93"/>
                    <a:pt x="303" y="91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5" y="11"/>
                    <a:pt x="310" y="7"/>
                    <a:pt x="301" y="6"/>
                  </a:cubicBezTo>
                  <a:cubicBezTo>
                    <a:pt x="281" y="3"/>
                    <a:pt x="236" y="0"/>
                    <a:pt x="178" y="0"/>
                  </a:cubicBezTo>
                  <a:cubicBezTo>
                    <a:pt x="61" y="0"/>
                    <a:pt x="5" y="50"/>
                    <a:pt x="5" y="131"/>
                  </a:cubicBezTo>
                  <a:cubicBezTo>
                    <a:pt x="5" y="204"/>
                    <a:pt x="44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89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1"/>
                    <a:pt x="36" y="370"/>
                  </a:cubicBezTo>
                  <a:cubicBezTo>
                    <a:pt x="18" y="369"/>
                    <a:pt x="12" y="371"/>
                    <a:pt x="10" y="38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3" name="Freeform 8">
              <a:extLst>
                <a:ext uri="{FF2B5EF4-FFF2-40B4-BE49-F238E27FC236}">
                  <a16:creationId xmlns:a16="http://schemas.microsoft.com/office/drawing/2014/main" id="{0E198B65-1A65-418F-BF56-C87C3AE42A9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8" y="4120"/>
              <a:ext cx="12" cy="55"/>
            </a:xfrm>
            <a:custGeom>
              <a:avLst/>
              <a:gdLst>
                <a:gd name="T0" fmla="*/ 0 w 101"/>
                <a:gd name="T1" fmla="*/ 436 h 455"/>
                <a:gd name="T2" fmla="*/ 18 w 101"/>
                <a:gd name="T3" fmla="*/ 455 h 455"/>
                <a:gd name="T4" fmla="*/ 83 w 101"/>
                <a:gd name="T5" fmla="*/ 455 h 455"/>
                <a:gd name="T6" fmla="*/ 101 w 101"/>
                <a:gd name="T7" fmla="*/ 436 h 455"/>
                <a:gd name="T8" fmla="*/ 101 w 101"/>
                <a:gd name="T9" fmla="*/ 20 h 455"/>
                <a:gd name="T10" fmla="*/ 83 w 101"/>
                <a:gd name="T11" fmla="*/ 0 h 455"/>
                <a:gd name="T12" fmla="*/ 18 w 101"/>
                <a:gd name="T13" fmla="*/ 0 h 455"/>
                <a:gd name="T14" fmla="*/ 0 w 101"/>
                <a:gd name="T15" fmla="*/ 20 h 455"/>
                <a:gd name="T16" fmla="*/ 0 w 101"/>
                <a:gd name="T17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455">
                  <a:moveTo>
                    <a:pt x="0" y="436"/>
                  </a:move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1" y="450"/>
                    <a:pt x="101" y="436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5"/>
                    <a:pt x="97" y="0"/>
                    <a:pt x="8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lnTo>
                    <a:pt x="0" y="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4" name="Rectangle 9">
              <a:extLst>
                <a:ext uri="{FF2B5EF4-FFF2-40B4-BE49-F238E27FC236}">
                  <a16:creationId xmlns:a16="http://schemas.microsoft.com/office/drawing/2014/main" id="{71356C4D-EA61-4788-AD1B-0701AFCA9C6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06" y="4090"/>
              <a:ext cx="178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E4844A91-CC1E-4D95-9BC0-D1A9BBFBF7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" y="4120"/>
              <a:ext cx="45" cy="55"/>
            </a:xfrm>
            <a:custGeom>
              <a:avLst/>
              <a:gdLst>
                <a:gd name="T0" fmla="*/ 165 w 375"/>
                <a:gd name="T1" fmla="*/ 220 h 455"/>
                <a:gd name="T2" fmla="*/ 158 w 375"/>
                <a:gd name="T3" fmla="*/ 250 h 455"/>
                <a:gd name="T4" fmla="*/ 155 w 375"/>
                <a:gd name="T5" fmla="*/ 266 h 455"/>
                <a:gd name="T6" fmla="*/ 163 w 375"/>
                <a:gd name="T7" fmla="*/ 287 h 455"/>
                <a:gd name="T8" fmla="*/ 247 w 375"/>
                <a:gd name="T9" fmla="*/ 438 h 455"/>
                <a:gd name="T10" fmla="*/ 276 w 375"/>
                <a:gd name="T11" fmla="*/ 455 h 455"/>
                <a:gd name="T12" fmla="*/ 354 w 375"/>
                <a:gd name="T13" fmla="*/ 455 h 455"/>
                <a:gd name="T14" fmla="*/ 364 w 375"/>
                <a:gd name="T15" fmla="*/ 431 h 455"/>
                <a:gd name="T16" fmla="*/ 261 w 375"/>
                <a:gd name="T17" fmla="*/ 260 h 455"/>
                <a:gd name="T18" fmla="*/ 335 w 375"/>
                <a:gd name="T19" fmla="*/ 138 h 455"/>
                <a:gd name="T20" fmla="*/ 176 w 375"/>
                <a:gd name="T21" fmla="*/ 0 h 455"/>
                <a:gd name="T22" fmla="*/ 18 w 375"/>
                <a:gd name="T23" fmla="*/ 0 h 455"/>
                <a:gd name="T24" fmla="*/ 0 w 375"/>
                <a:gd name="T25" fmla="*/ 20 h 455"/>
                <a:gd name="T26" fmla="*/ 0 w 375"/>
                <a:gd name="T27" fmla="*/ 436 h 455"/>
                <a:gd name="T28" fmla="*/ 18 w 375"/>
                <a:gd name="T29" fmla="*/ 455 h 455"/>
                <a:gd name="T30" fmla="*/ 83 w 375"/>
                <a:gd name="T31" fmla="*/ 455 h 455"/>
                <a:gd name="T32" fmla="*/ 102 w 375"/>
                <a:gd name="T33" fmla="*/ 436 h 455"/>
                <a:gd name="T34" fmla="*/ 102 w 375"/>
                <a:gd name="T35" fmla="*/ 84 h 455"/>
                <a:gd name="T36" fmla="*/ 169 w 375"/>
                <a:gd name="T37" fmla="*/ 84 h 455"/>
                <a:gd name="T38" fmla="*/ 232 w 375"/>
                <a:gd name="T39" fmla="*/ 140 h 455"/>
                <a:gd name="T40" fmla="*/ 199 w 375"/>
                <a:gd name="T41" fmla="*/ 194 h 455"/>
                <a:gd name="T42" fmla="*/ 165 w 375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5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8"/>
                    <a:pt x="155" y="263"/>
                    <a:pt x="155" y="266"/>
                  </a:cubicBezTo>
                  <a:cubicBezTo>
                    <a:pt x="155" y="273"/>
                    <a:pt x="158" y="279"/>
                    <a:pt x="163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59" y="455"/>
                    <a:pt x="276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3" y="455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3"/>
                    <a:pt x="165" y="2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6" name="Freeform 11">
              <a:extLst>
                <a:ext uri="{FF2B5EF4-FFF2-40B4-BE49-F238E27FC236}">
                  <a16:creationId xmlns:a16="http://schemas.microsoft.com/office/drawing/2014/main" id="{BE35BA6E-B4B9-442F-A8F1-41B0CC56BD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4" y="4120"/>
              <a:ext cx="45" cy="55"/>
            </a:xfrm>
            <a:custGeom>
              <a:avLst/>
              <a:gdLst>
                <a:gd name="T0" fmla="*/ 166 w 376"/>
                <a:gd name="T1" fmla="*/ 220 h 455"/>
                <a:gd name="T2" fmla="*/ 159 w 376"/>
                <a:gd name="T3" fmla="*/ 250 h 455"/>
                <a:gd name="T4" fmla="*/ 156 w 376"/>
                <a:gd name="T5" fmla="*/ 266 h 455"/>
                <a:gd name="T6" fmla="*/ 163 w 376"/>
                <a:gd name="T7" fmla="*/ 287 h 455"/>
                <a:gd name="T8" fmla="*/ 247 w 376"/>
                <a:gd name="T9" fmla="*/ 438 h 455"/>
                <a:gd name="T10" fmla="*/ 277 w 376"/>
                <a:gd name="T11" fmla="*/ 455 h 455"/>
                <a:gd name="T12" fmla="*/ 354 w 376"/>
                <a:gd name="T13" fmla="*/ 455 h 455"/>
                <a:gd name="T14" fmla="*/ 365 w 376"/>
                <a:gd name="T15" fmla="*/ 431 h 455"/>
                <a:gd name="T16" fmla="*/ 261 w 376"/>
                <a:gd name="T17" fmla="*/ 260 h 455"/>
                <a:gd name="T18" fmla="*/ 335 w 376"/>
                <a:gd name="T19" fmla="*/ 138 h 455"/>
                <a:gd name="T20" fmla="*/ 176 w 376"/>
                <a:gd name="T21" fmla="*/ 0 h 455"/>
                <a:gd name="T22" fmla="*/ 18 w 376"/>
                <a:gd name="T23" fmla="*/ 0 h 455"/>
                <a:gd name="T24" fmla="*/ 0 w 376"/>
                <a:gd name="T25" fmla="*/ 20 h 455"/>
                <a:gd name="T26" fmla="*/ 0 w 376"/>
                <a:gd name="T27" fmla="*/ 436 h 455"/>
                <a:gd name="T28" fmla="*/ 18 w 376"/>
                <a:gd name="T29" fmla="*/ 455 h 455"/>
                <a:gd name="T30" fmla="*/ 83 w 376"/>
                <a:gd name="T31" fmla="*/ 455 h 455"/>
                <a:gd name="T32" fmla="*/ 102 w 376"/>
                <a:gd name="T33" fmla="*/ 436 h 455"/>
                <a:gd name="T34" fmla="*/ 102 w 376"/>
                <a:gd name="T35" fmla="*/ 84 h 455"/>
                <a:gd name="T36" fmla="*/ 169 w 376"/>
                <a:gd name="T37" fmla="*/ 84 h 455"/>
                <a:gd name="T38" fmla="*/ 232 w 376"/>
                <a:gd name="T39" fmla="*/ 140 h 455"/>
                <a:gd name="T40" fmla="*/ 200 w 376"/>
                <a:gd name="T41" fmla="*/ 194 h 455"/>
                <a:gd name="T42" fmla="*/ 166 w 376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455">
                  <a:moveTo>
                    <a:pt x="166" y="220"/>
                  </a:moveTo>
                  <a:cubicBezTo>
                    <a:pt x="159" y="250"/>
                    <a:pt x="159" y="250"/>
                    <a:pt x="159" y="250"/>
                  </a:cubicBezTo>
                  <a:cubicBezTo>
                    <a:pt x="156" y="258"/>
                    <a:pt x="156" y="263"/>
                    <a:pt x="156" y="266"/>
                  </a:cubicBezTo>
                  <a:cubicBezTo>
                    <a:pt x="156" y="273"/>
                    <a:pt x="158" y="279"/>
                    <a:pt x="163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60" y="455"/>
                    <a:pt x="277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4" y="455"/>
                    <a:pt x="376" y="449"/>
                    <a:pt x="365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8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2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200" y="194"/>
                  </a:cubicBezTo>
                  <a:cubicBezTo>
                    <a:pt x="179" y="203"/>
                    <a:pt x="172" y="193"/>
                    <a:pt x="166" y="2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7" name="Freeform 12">
              <a:extLst>
                <a:ext uri="{FF2B5EF4-FFF2-40B4-BE49-F238E27FC236}">
                  <a16:creationId xmlns:a16="http://schemas.microsoft.com/office/drawing/2014/main" id="{6B0CE4E3-CD13-4503-9EBC-EAC441C47C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1" y="4120"/>
              <a:ext cx="46" cy="55"/>
            </a:xfrm>
            <a:custGeom>
              <a:avLst/>
              <a:gdLst>
                <a:gd name="T0" fmla="*/ 139 w 380"/>
                <a:gd name="T1" fmla="*/ 436 h 455"/>
                <a:gd name="T2" fmla="*/ 158 w 380"/>
                <a:gd name="T3" fmla="*/ 455 h 455"/>
                <a:gd name="T4" fmla="*/ 223 w 380"/>
                <a:gd name="T5" fmla="*/ 455 h 455"/>
                <a:gd name="T6" fmla="*/ 241 w 380"/>
                <a:gd name="T7" fmla="*/ 436 h 455"/>
                <a:gd name="T8" fmla="*/ 241 w 380"/>
                <a:gd name="T9" fmla="*/ 86 h 455"/>
                <a:gd name="T10" fmla="*/ 361 w 380"/>
                <a:gd name="T11" fmla="*/ 86 h 455"/>
                <a:gd name="T12" fmla="*/ 380 w 380"/>
                <a:gd name="T13" fmla="*/ 67 h 455"/>
                <a:gd name="T14" fmla="*/ 380 w 380"/>
                <a:gd name="T15" fmla="*/ 20 h 455"/>
                <a:gd name="T16" fmla="*/ 361 w 380"/>
                <a:gd name="T17" fmla="*/ 0 h 455"/>
                <a:gd name="T18" fmla="*/ 19 w 380"/>
                <a:gd name="T19" fmla="*/ 0 h 455"/>
                <a:gd name="T20" fmla="*/ 0 w 380"/>
                <a:gd name="T21" fmla="*/ 20 h 455"/>
                <a:gd name="T22" fmla="*/ 0 w 380"/>
                <a:gd name="T23" fmla="*/ 67 h 455"/>
                <a:gd name="T24" fmla="*/ 19 w 380"/>
                <a:gd name="T25" fmla="*/ 86 h 455"/>
                <a:gd name="T26" fmla="*/ 139 w 380"/>
                <a:gd name="T27" fmla="*/ 86 h 455"/>
                <a:gd name="T28" fmla="*/ 139 w 380"/>
                <a:gd name="T29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0" h="455">
                  <a:moveTo>
                    <a:pt x="139" y="436"/>
                  </a:moveTo>
                  <a:cubicBezTo>
                    <a:pt x="139" y="450"/>
                    <a:pt x="143" y="455"/>
                    <a:pt x="158" y="455"/>
                  </a:cubicBezTo>
                  <a:cubicBezTo>
                    <a:pt x="223" y="455"/>
                    <a:pt x="223" y="455"/>
                    <a:pt x="223" y="455"/>
                  </a:cubicBezTo>
                  <a:cubicBezTo>
                    <a:pt x="237" y="455"/>
                    <a:pt x="241" y="450"/>
                    <a:pt x="241" y="436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361" y="86"/>
                    <a:pt x="361" y="86"/>
                    <a:pt x="361" y="86"/>
                  </a:cubicBezTo>
                  <a:cubicBezTo>
                    <a:pt x="376" y="86"/>
                    <a:pt x="380" y="82"/>
                    <a:pt x="380" y="67"/>
                  </a:cubicBezTo>
                  <a:cubicBezTo>
                    <a:pt x="380" y="20"/>
                    <a:pt x="380" y="20"/>
                    <a:pt x="380" y="20"/>
                  </a:cubicBezTo>
                  <a:cubicBezTo>
                    <a:pt x="380" y="5"/>
                    <a:pt x="376" y="0"/>
                    <a:pt x="36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" y="0"/>
                    <a:pt x="0" y="5"/>
                    <a:pt x="0" y="2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2"/>
                    <a:pt x="5" y="86"/>
                    <a:pt x="19" y="86"/>
                  </a:cubicBezTo>
                  <a:cubicBezTo>
                    <a:pt x="139" y="86"/>
                    <a:pt x="139" y="86"/>
                    <a:pt x="139" y="86"/>
                  </a:cubicBezTo>
                  <a:lnTo>
                    <a:pt x="139" y="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8" name="Rectangle 13">
              <a:extLst>
                <a:ext uri="{FF2B5EF4-FFF2-40B4-BE49-F238E27FC236}">
                  <a16:creationId xmlns:a16="http://schemas.microsoft.com/office/drawing/2014/main" id="{04A93B86-B4D6-475B-8FA5-7864A78108F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40" y="4090"/>
              <a:ext cx="172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49" name="Freeform 14">
              <a:extLst>
                <a:ext uri="{FF2B5EF4-FFF2-40B4-BE49-F238E27FC236}">
                  <a16:creationId xmlns:a16="http://schemas.microsoft.com/office/drawing/2014/main" id="{0DF9DE96-D6E0-4705-8AB4-F7D579BBB9C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0" y="4120"/>
              <a:ext cx="45" cy="55"/>
            </a:xfrm>
            <a:custGeom>
              <a:avLst/>
              <a:gdLst>
                <a:gd name="T0" fmla="*/ 166 w 376"/>
                <a:gd name="T1" fmla="*/ 220 h 455"/>
                <a:gd name="T2" fmla="*/ 159 w 376"/>
                <a:gd name="T3" fmla="*/ 250 h 455"/>
                <a:gd name="T4" fmla="*/ 156 w 376"/>
                <a:gd name="T5" fmla="*/ 266 h 455"/>
                <a:gd name="T6" fmla="*/ 163 w 376"/>
                <a:gd name="T7" fmla="*/ 287 h 455"/>
                <a:gd name="T8" fmla="*/ 247 w 376"/>
                <a:gd name="T9" fmla="*/ 439 h 455"/>
                <a:gd name="T10" fmla="*/ 277 w 376"/>
                <a:gd name="T11" fmla="*/ 455 h 455"/>
                <a:gd name="T12" fmla="*/ 354 w 376"/>
                <a:gd name="T13" fmla="*/ 455 h 455"/>
                <a:gd name="T14" fmla="*/ 364 w 376"/>
                <a:gd name="T15" fmla="*/ 431 h 455"/>
                <a:gd name="T16" fmla="*/ 261 w 376"/>
                <a:gd name="T17" fmla="*/ 260 h 455"/>
                <a:gd name="T18" fmla="*/ 335 w 376"/>
                <a:gd name="T19" fmla="*/ 138 h 455"/>
                <a:gd name="T20" fmla="*/ 176 w 376"/>
                <a:gd name="T21" fmla="*/ 0 h 455"/>
                <a:gd name="T22" fmla="*/ 18 w 376"/>
                <a:gd name="T23" fmla="*/ 0 h 455"/>
                <a:gd name="T24" fmla="*/ 0 w 376"/>
                <a:gd name="T25" fmla="*/ 20 h 455"/>
                <a:gd name="T26" fmla="*/ 0 w 376"/>
                <a:gd name="T27" fmla="*/ 436 h 455"/>
                <a:gd name="T28" fmla="*/ 18 w 376"/>
                <a:gd name="T29" fmla="*/ 455 h 455"/>
                <a:gd name="T30" fmla="*/ 84 w 376"/>
                <a:gd name="T31" fmla="*/ 455 h 455"/>
                <a:gd name="T32" fmla="*/ 102 w 376"/>
                <a:gd name="T33" fmla="*/ 436 h 455"/>
                <a:gd name="T34" fmla="*/ 102 w 376"/>
                <a:gd name="T35" fmla="*/ 84 h 455"/>
                <a:gd name="T36" fmla="*/ 169 w 376"/>
                <a:gd name="T37" fmla="*/ 84 h 455"/>
                <a:gd name="T38" fmla="*/ 232 w 376"/>
                <a:gd name="T39" fmla="*/ 140 h 455"/>
                <a:gd name="T40" fmla="*/ 200 w 376"/>
                <a:gd name="T41" fmla="*/ 194 h 455"/>
                <a:gd name="T42" fmla="*/ 166 w 376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455">
                  <a:moveTo>
                    <a:pt x="166" y="220"/>
                  </a:moveTo>
                  <a:cubicBezTo>
                    <a:pt x="159" y="250"/>
                    <a:pt x="159" y="250"/>
                    <a:pt x="159" y="250"/>
                  </a:cubicBezTo>
                  <a:cubicBezTo>
                    <a:pt x="157" y="259"/>
                    <a:pt x="156" y="263"/>
                    <a:pt x="156" y="266"/>
                  </a:cubicBezTo>
                  <a:cubicBezTo>
                    <a:pt x="156" y="273"/>
                    <a:pt x="158" y="279"/>
                    <a:pt x="163" y="287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54" y="451"/>
                    <a:pt x="260" y="455"/>
                    <a:pt x="277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4" y="455"/>
                    <a:pt x="376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1"/>
                    <a:pt x="4" y="455"/>
                    <a:pt x="18" y="455"/>
                  </a:cubicBezTo>
                  <a:cubicBezTo>
                    <a:pt x="84" y="455"/>
                    <a:pt x="84" y="455"/>
                    <a:pt x="84" y="455"/>
                  </a:cubicBezTo>
                  <a:cubicBezTo>
                    <a:pt x="98" y="455"/>
                    <a:pt x="102" y="451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2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200" y="194"/>
                  </a:cubicBezTo>
                  <a:cubicBezTo>
                    <a:pt x="179" y="203"/>
                    <a:pt x="172" y="194"/>
                    <a:pt x="166" y="2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0" name="Freeform 15">
              <a:extLst>
                <a:ext uri="{FF2B5EF4-FFF2-40B4-BE49-F238E27FC236}">
                  <a16:creationId xmlns:a16="http://schemas.microsoft.com/office/drawing/2014/main" id="{9CD1841F-35AD-472C-BC51-857193C14C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05" y="4120"/>
              <a:ext cx="45" cy="55"/>
            </a:xfrm>
            <a:custGeom>
              <a:avLst/>
              <a:gdLst>
                <a:gd name="T0" fmla="*/ 139 w 379"/>
                <a:gd name="T1" fmla="*/ 436 h 455"/>
                <a:gd name="T2" fmla="*/ 157 w 379"/>
                <a:gd name="T3" fmla="*/ 455 h 455"/>
                <a:gd name="T4" fmla="*/ 222 w 379"/>
                <a:gd name="T5" fmla="*/ 455 h 455"/>
                <a:gd name="T6" fmla="*/ 240 w 379"/>
                <a:gd name="T7" fmla="*/ 436 h 455"/>
                <a:gd name="T8" fmla="*/ 240 w 379"/>
                <a:gd name="T9" fmla="*/ 87 h 455"/>
                <a:gd name="T10" fmla="*/ 361 w 379"/>
                <a:gd name="T11" fmla="*/ 87 h 455"/>
                <a:gd name="T12" fmla="*/ 379 w 379"/>
                <a:gd name="T13" fmla="*/ 68 h 455"/>
                <a:gd name="T14" fmla="*/ 379 w 379"/>
                <a:gd name="T15" fmla="*/ 20 h 455"/>
                <a:gd name="T16" fmla="*/ 361 w 379"/>
                <a:gd name="T17" fmla="*/ 0 h 455"/>
                <a:gd name="T18" fmla="*/ 18 w 379"/>
                <a:gd name="T19" fmla="*/ 0 h 455"/>
                <a:gd name="T20" fmla="*/ 0 w 379"/>
                <a:gd name="T21" fmla="*/ 20 h 455"/>
                <a:gd name="T22" fmla="*/ 0 w 379"/>
                <a:gd name="T23" fmla="*/ 68 h 455"/>
                <a:gd name="T24" fmla="*/ 18 w 379"/>
                <a:gd name="T25" fmla="*/ 87 h 455"/>
                <a:gd name="T26" fmla="*/ 139 w 379"/>
                <a:gd name="T27" fmla="*/ 87 h 455"/>
                <a:gd name="T28" fmla="*/ 139 w 379"/>
                <a:gd name="T29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9" h="455">
                  <a:moveTo>
                    <a:pt x="139" y="436"/>
                  </a:moveTo>
                  <a:cubicBezTo>
                    <a:pt x="139" y="451"/>
                    <a:pt x="143" y="455"/>
                    <a:pt x="157" y="455"/>
                  </a:cubicBezTo>
                  <a:cubicBezTo>
                    <a:pt x="222" y="455"/>
                    <a:pt x="222" y="455"/>
                    <a:pt x="222" y="455"/>
                  </a:cubicBezTo>
                  <a:cubicBezTo>
                    <a:pt x="236" y="455"/>
                    <a:pt x="240" y="451"/>
                    <a:pt x="240" y="436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361" y="87"/>
                    <a:pt x="361" y="87"/>
                    <a:pt x="361" y="87"/>
                  </a:cubicBezTo>
                  <a:cubicBezTo>
                    <a:pt x="375" y="87"/>
                    <a:pt x="379" y="82"/>
                    <a:pt x="379" y="68"/>
                  </a:cubicBezTo>
                  <a:cubicBezTo>
                    <a:pt x="379" y="20"/>
                    <a:pt x="379" y="20"/>
                    <a:pt x="379" y="20"/>
                  </a:cubicBezTo>
                  <a:cubicBezTo>
                    <a:pt x="379" y="5"/>
                    <a:pt x="375" y="0"/>
                    <a:pt x="36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2"/>
                    <a:pt x="4" y="87"/>
                    <a:pt x="18" y="87"/>
                  </a:cubicBezTo>
                  <a:cubicBezTo>
                    <a:pt x="139" y="87"/>
                    <a:pt x="139" y="87"/>
                    <a:pt x="139" y="87"/>
                  </a:cubicBezTo>
                  <a:lnTo>
                    <a:pt x="139" y="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1" name="Freeform 16">
              <a:extLst>
                <a:ext uri="{FF2B5EF4-FFF2-40B4-BE49-F238E27FC236}">
                  <a16:creationId xmlns:a16="http://schemas.microsoft.com/office/drawing/2014/main" id="{E48B326C-4508-4D61-BAC1-82C5C3C12E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54" y="4120"/>
              <a:ext cx="40" cy="55"/>
            </a:xfrm>
            <a:custGeom>
              <a:avLst/>
              <a:gdLst>
                <a:gd name="T0" fmla="*/ 10 w 331"/>
                <a:gd name="T1" fmla="*/ 387 h 464"/>
                <a:gd name="T2" fmla="*/ 1 w 331"/>
                <a:gd name="T3" fmla="*/ 441 h 464"/>
                <a:gd name="T4" fmla="*/ 14 w 331"/>
                <a:gd name="T5" fmla="*/ 457 h 464"/>
                <a:gd name="T6" fmla="*/ 136 w 331"/>
                <a:gd name="T7" fmla="*/ 464 h 464"/>
                <a:gd name="T8" fmla="*/ 331 w 331"/>
                <a:gd name="T9" fmla="*/ 322 h 464"/>
                <a:gd name="T10" fmla="*/ 211 w 331"/>
                <a:gd name="T11" fmla="*/ 191 h 464"/>
                <a:gd name="T12" fmla="*/ 159 w 331"/>
                <a:gd name="T13" fmla="*/ 177 h 464"/>
                <a:gd name="T14" fmla="*/ 107 w 331"/>
                <a:gd name="T15" fmla="*/ 130 h 464"/>
                <a:gd name="T16" fmla="*/ 173 w 331"/>
                <a:gd name="T17" fmla="*/ 86 h 464"/>
                <a:gd name="T18" fmla="*/ 280 w 331"/>
                <a:gd name="T19" fmla="*/ 92 h 464"/>
                <a:gd name="T20" fmla="*/ 306 w 331"/>
                <a:gd name="T21" fmla="*/ 75 h 464"/>
                <a:gd name="T22" fmla="*/ 314 w 331"/>
                <a:gd name="T23" fmla="*/ 22 h 464"/>
                <a:gd name="T24" fmla="*/ 302 w 331"/>
                <a:gd name="T25" fmla="*/ 6 h 464"/>
                <a:gd name="T26" fmla="*/ 178 w 331"/>
                <a:gd name="T27" fmla="*/ 0 h 464"/>
                <a:gd name="T28" fmla="*/ 5 w 331"/>
                <a:gd name="T29" fmla="*/ 131 h 464"/>
                <a:gd name="T30" fmla="*/ 113 w 331"/>
                <a:gd name="T31" fmla="*/ 265 h 464"/>
                <a:gd name="T32" fmla="*/ 166 w 331"/>
                <a:gd name="T33" fmla="*/ 278 h 464"/>
                <a:gd name="T34" fmla="*/ 227 w 331"/>
                <a:gd name="T35" fmla="*/ 329 h 464"/>
                <a:gd name="T36" fmla="*/ 135 w 331"/>
                <a:gd name="T37" fmla="*/ 376 h 464"/>
                <a:gd name="T38" fmla="*/ 36 w 331"/>
                <a:gd name="T39" fmla="*/ 370 h 464"/>
                <a:gd name="T40" fmla="*/ 10 w 331"/>
                <a:gd name="T41" fmla="*/ 38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4">
                  <a:moveTo>
                    <a:pt x="10" y="387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5" y="460"/>
                    <a:pt x="86" y="464"/>
                    <a:pt x="136" y="464"/>
                  </a:cubicBezTo>
                  <a:cubicBezTo>
                    <a:pt x="249" y="464"/>
                    <a:pt x="331" y="427"/>
                    <a:pt x="331" y="322"/>
                  </a:cubicBezTo>
                  <a:cubicBezTo>
                    <a:pt x="331" y="260"/>
                    <a:pt x="304" y="215"/>
                    <a:pt x="211" y="191"/>
                  </a:cubicBezTo>
                  <a:cubicBezTo>
                    <a:pt x="159" y="177"/>
                    <a:pt x="159" y="177"/>
                    <a:pt x="159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80" y="92"/>
                  </a:cubicBezTo>
                  <a:cubicBezTo>
                    <a:pt x="298" y="93"/>
                    <a:pt x="303" y="91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5" y="11"/>
                    <a:pt x="311" y="7"/>
                    <a:pt x="302" y="6"/>
                  </a:cubicBezTo>
                  <a:cubicBezTo>
                    <a:pt x="281" y="3"/>
                    <a:pt x="236" y="0"/>
                    <a:pt x="178" y="0"/>
                  </a:cubicBezTo>
                  <a:cubicBezTo>
                    <a:pt x="62" y="0"/>
                    <a:pt x="5" y="50"/>
                    <a:pt x="5" y="131"/>
                  </a:cubicBezTo>
                  <a:cubicBezTo>
                    <a:pt x="5" y="204"/>
                    <a:pt x="45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90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2"/>
                    <a:pt x="36" y="370"/>
                  </a:cubicBezTo>
                  <a:cubicBezTo>
                    <a:pt x="18" y="369"/>
                    <a:pt x="13" y="371"/>
                    <a:pt x="10" y="38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2" name="Rectangle 17">
              <a:extLst>
                <a:ext uri="{FF2B5EF4-FFF2-40B4-BE49-F238E27FC236}">
                  <a16:creationId xmlns:a16="http://schemas.microsoft.com/office/drawing/2014/main" id="{83C44135-2762-4C38-A483-AA1DC4619B2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68" y="4090"/>
              <a:ext cx="176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3" name="Freeform 18">
              <a:extLst>
                <a:ext uri="{FF2B5EF4-FFF2-40B4-BE49-F238E27FC236}">
                  <a16:creationId xmlns:a16="http://schemas.microsoft.com/office/drawing/2014/main" id="{C04C13B3-3B92-4B93-BF68-C47D1DA766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8" y="4120"/>
              <a:ext cx="40" cy="55"/>
            </a:xfrm>
            <a:custGeom>
              <a:avLst/>
              <a:gdLst>
                <a:gd name="T0" fmla="*/ 10 w 331"/>
                <a:gd name="T1" fmla="*/ 387 h 464"/>
                <a:gd name="T2" fmla="*/ 1 w 331"/>
                <a:gd name="T3" fmla="*/ 441 h 464"/>
                <a:gd name="T4" fmla="*/ 14 w 331"/>
                <a:gd name="T5" fmla="*/ 457 h 464"/>
                <a:gd name="T6" fmla="*/ 136 w 331"/>
                <a:gd name="T7" fmla="*/ 464 h 464"/>
                <a:gd name="T8" fmla="*/ 331 w 331"/>
                <a:gd name="T9" fmla="*/ 322 h 464"/>
                <a:gd name="T10" fmla="*/ 211 w 331"/>
                <a:gd name="T11" fmla="*/ 190 h 464"/>
                <a:gd name="T12" fmla="*/ 158 w 331"/>
                <a:gd name="T13" fmla="*/ 177 h 464"/>
                <a:gd name="T14" fmla="*/ 107 w 331"/>
                <a:gd name="T15" fmla="*/ 130 h 464"/>
                <a:gd name="T16" fmla="*/ 173 w 331"/>
                <a:gd name="T17" fmla="*/ 86 h 464"/>
                <a:gd name="T18" fmla="*/ 279 w 331"/>
                <a:gd name="T19" fmla="*/ 91 h 464"/>
                <a:gd name="T20" fmla="*/ 306 w 331"/>
                <a:gd name="T21" fmla="*/ 75 h 464"/>
                <a:gd name="T22" fmla="*/ 314 w 331"/>
                <a:gd name="T23" fmla="*/ 22 h 464"/>
                <a:gd name="T24" fmla="*/ 301 w 331"/>
                <a:gd name="T25" fmla="*/ 6 h 464"/>
                <a:gd name="T26" fmla="*/ 178 w 331"/>
                <a:gd name="T27" fmla="*/ 0 h 464"/>
                <a:gd name="T28" fmla="*/ 5 w 331"/>
                <a:gd name="T29" fmla="*/ 131 h 464"/>
                <a:gd name="T30" fmla="*/ 113 w 331"/>
                <a:gd name="T31" fmla="*/ 265 h 464"/>
                <a:gd name="T32" fmla="*/ 166 w 331"/>
                <a:gd name="T33" fmla="*/ 278 h 464"/>
                <a:gd name="T34" fmla="*/ 227 w 331"/>
                <a:gd name="T35" fmla="*/ 329 h 464"/>
                <a:gd name="T36" fmla="*/ 135 w 331"/>
                <a:gd name="T37" fmla="*/ 376 h 464"/>
                <a:gd name="T38" fmla="*/ 36 w 331"/>
                <a:gd name="T39" fmla="*/ 370 h 464"/>
                <a:gd name="T40" fmla="*/ 10 w 331"/>
                <a:gd name="T41" fmla="*/ 38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4">
                  <a:moveTo>
                    <a:pt x="10" y="387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4" y="460"/>
                    <a:pt x="86" y="464"/>
                    <a:pt x="136" y="464"/>
                  </a:cubicBezTo>
                  <a:cubicBezTo>
                    <a:pt x="249" y="464"/>
                    <a:pt x="331" y="427"/>
                    <a:pt x="331" y="322"/>
                  </a:cubicBezTo>
                  <a:cubicBezTo>
                    <a:pt x="331" y="261"/>
                    <a:pt x="304" y="215"/>
                    <a:pt x="211" y="190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79" y="91"/>
                  </a:cubicBezTo>
                  <a:cubicBezTo>
                    <a:pt x="298" y="93"/>
                    <a:pt x="303" y="90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6" y="11"/>
                    <a:pt x="311" y="7"/>
                    <a:pt x="301" y="6"/>
                  </a:cubicBezTo>
                  <a:cubicBezTo>
                    <a:pt x="281" y="3"/>
                    <a:pt x="235" y="0"/>
                    <a:pt x="178" y="0"/>
                  </a:cubicBezTo>
                  <a:cubicBezTo>
                    <a:pt x="61" y="0"/>
                    <a:pt x="5" y="50"/>
                    <a:pt x="5" y="131"/>
                  </a:cubicBezTo>
                  <a:cubicBezTo>
                    <a:pt x="5" y="204"/>
                    <a:pt x="44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90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2"/>
                    <a:pt x="36" y="370"/>
                  </a:cubicBezTo>
                  <a:cubicBezTo>
                    <a:pt x="17" y="369"/>
                    <a:pt x="12" y="371"/>
                    <a:pt x="10" y="3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4" name="Freeform 19">
              <a:extLst>
                <a:ext uri="{FF2B5EF4-FFF2-40B4-BE49-F238E27FC236}">
                  <a16:creationId xmlns:a16="http://schemas.microsoft.com/office/drawing/2014/main" id="{9495D468-A3FC-4047-9592-4EFA49EDF2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" y="4120"/>
              <a:ext cx="37" cy="55"/>
            </a:xfrm>
            <a:custGeom>
              <a:avLst/>
              <a:gdLst>
                <a:gd name="T0" fmla="*/ 102 w 306"/>
                <a:gd name="T1" fmla="*/ 184 h 456"/>
                <a:gd name="T2" fmla="*/ 102 w 306"/>
                <a:gd name="T3" fmla="*/ 88 h 456"/>
                <a:gd name="T4" fmla="*/ 288 w 306"/>
                <a:gd name="T5" fmla="*/ 88 h 456"/>
                <a:gd name="T6" fmla="*/ 306 w 306"/>
                <a:gd name="T7" fmla="*/ 69 h 456"/>
                <a:gd name="T8" fmla="*/ 306 w 306"/>
                <a:gd name="T9" fmla="*/ 19 h 456"/>
                <a:gd name="T10" fmla="*/ 288 w 306"/>
                <a:gd name="T11" fmla="*/ 0 h 456"/>
                <a:gd name="T12" fmla="*/ 18 w 306"/>
                <a:gd name="T13" fmla="*/ 0 h 456"/>
                <a:gd name="T14" fmla="*/ 0 w 306"/>
                <a:gd name="T15" fmla="*/ 19 h 456"/>
                <a:gd name="T16" fmla="*/ 0 w 306"/>
                <a:gd name="T17" fmla="*/ 437 h 456"/>
                <a:gd name="T18" fmla="*/ 18 w 306"/>
                <a:gd name="T19" fmla="*/ 456 h 456"/>
                <a:gd name="T20" fmla="*/ 84 w 306"/>
                <a:gd name="T21" fmla="*/ 456 h 456"/>
                <a:gd name="T22" fmla="*/ 102 w 306"/>
                <a:gd name="T23" fmla="*/ 437 h 456"/>
                <a:gd name="T24" fmla="*/ 102 w 306"/>
                <a:gd name="T25" fmla="*/ 272 h 456"/>
                <a:gd name="T26" fmla="*/ 270 w 306"/>
                <a:gd name="T27" fmla="*/ 272 h 456"/>
                <a:gd name="T28" fmla="*/ 289 w 306"/>
                <a:gd name="T29" fmla="*/ 253 h 456"/>
                <a:gd name="T30" fmla="*/ 289 w 306"/>
                <a:gd name="T31" fmla="*/ 204 h 456"/>
                <a:gd name="T32" fmla="*/ 270 w 306"/>
                <a:gd name="T33" fmla="*/ 184 h 456"/>
                <a:gd name="T34" fmla="*/ 102 w 306"/>
                <a:gd name="T35" fmla="*/ 184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456">
                  <a:moveTo>
                    <a:pt x="102" y="184"/>
                  </a:moveTo>
                  <a:cubicBezTo>
                    <a:pt x="102" y="88"/>
                    <a:pt x="102" y="88"/>
                    <a:pt x="102" y="88"/>
                  </a:cubicBezTo>
                  <a:cubicBezTo>
                    <a:pt x="288" y="88"/>
                    <a:pt x="288" y="88"/>
                    <a:pt x="288" y="88"/>
                  </a:cubicBezTo>
                  <a:cubicBezTo>
                    <a:pt x="302" y="88"/>
                    <a:pt x="306" y="83"/>
                    <a:pt x="306" y="69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6" y="5"/>
                    <a:pt x="302" y="0"/>
                    <a:pt x="28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1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4" y="456"/>
                    <a:pt x="18" y="456"/>
                  </a:cubicBezTo>
                  <a:cubicBezTo>
                    <a:pt x="84" y="456"/>
                    <a:pt x="84" y="456"/>
                    <a:pt x="84" y="456"/>
                  </a:cubicBezTo>
                  <a:cubicBezTo>
                    <a:pt x="98" y="456"/>
                    <a:pt x="102" y="450"/>
                    <a:pt x="102" y="437"/>
                  </a:cubicBezTo>
                  <a:cubicBezTo>
                    <a:pt x="102" y="272"/>
                    <a:pt x="102" y="272"/>
                    <a:pt x="102" y="272"/>
                  </a:cubicBezTo>
                  <a:cubicBezTo>
                    <a:pt x="270" y="272"/>
                    <a:pt x="270" y="272"/>
                    <a:pt x="270" y="272"/>
                  </a:cubicBezTo>
                  <a:cubicBezTo>
                    <a:pt x="285" y="272"/>
                    <a:pt x="289" y="267"/>
                    <a:pt x="289" y="253"/>
                  </a:cubicBezTo>
                  <a:cubicBezTo>
                    <a:pt x="289" y="204"/>
                    <a:pt x="289" y="204"/>
                    <a:pt x="289" y="204"/>
                  </a:cubicBezTo>
                  <a:cubicBezTo>
                    <a:pt x="289" y="189"/>
                    <a:pt x="285" y="184"/>
                    <a:pt x="270" y="184"/>
                  </a:cubicBezTo>
                  <a:lnTo>
                    <a:pt x="102" y="1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5" name="Freeform 20">
              <a:extLst>
                <a:ext uri="{FF2B5EF4-FFF2-40B4-BE49-F238E27FC236}">
                  <a16:creationId xmlns:a16="http://schemas.microsoft.com/office/drawing/2014/main" id="{7D65EB46-8A01-4D95-88A6-1260484C69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" y="4120"/>
              <a:ext cx="45" cy="55"/>
            </a:xfrm>
            <a:custGeom>
              <a:avLst/>
              <a:gdLst>
                <a:gd name="T0" fmla="*/ 165 w 375"/>
                <a:gd name="T1" fmla="*/ 220 h 456"/>
                <a:gd name="T2" fmla="*/ 158 w 375"/>
                <a:gd name="T3" fmla="*/ 250 h 456"/>
                <a:gd name="T4" fmla="*/ 155 w 375"/>
                <a:gd name="T5" fmla="*/ 266 h 456"/>
                <a:gd name="T6" fmla="*/ 162 w 375"/>
                <a:gd name="T7" fmla="*/ 287 h 456"/>
                <a:gd name="T8" fmla="*/ 247 w 375"/>
                <a:gd name="T9" fmla="*/ 438 h 456"/>
                <a:gd name="T10" fmla="*/ 277 w 375"/>
                <a:gd name="T11" fmla="*/ 456 h 456"/>
                <a:gd name="T12" fmla="*/ 354 w 375"/>
                <a:gd name="T13" fmla="*/ 456 h 456"/>
                <a:gd name="T14" fmla="*/ 364 w 375"/>
                <a:gd name="T15" fmla="*/ 431 h 456"/>
                <a:gd name="T16" fmla="*/ 261 w 375"/>
                <a:gd name="T17" fmla="*/ 260 h 456"/>
                <a:gd name="T18" fmla="*/ 335 w 375"/>
                <a:gd name="T19" fmla="*/ 138 h 456"/>
                <a:gd name="T20" fmla="*/ 176 w 375"/>
                <a:gd name="T21" fmla="*/ 0 h 456"/>
                <a:gd name="T22" fmla="*/ 18 w 375"/>
                <a:gd name="T23" fmla="*/ 0 h 456"/>
                <a:gd name="T24" fmla="*/ 0 w 375"/>
                <a:gd name="T25" fmla="*/ 19 h 456"/>
                <a:gd name="T26" fmla="*/ 0 w 375"/>
                <a:gd name="T27" fmla="*/ 437 h 456"/>
                <a:gd name="T28" fmla="*/ 18 w 375"/>
                <a:gd name="T29" fmla="*/ 456 h 456"/>
                <a:gd name="T30" fmla="*/ 83 w 375"/>
                <a:gd name="T31" fmla="*/ 456 h 456"/>
                <a:gd name="T32" fmla="*/ 102 w 375"/>
                <a:gd name="T33" fmla="*/ 437 h 456"/>
                <a:gd name="T34" fmla="*/ 102 w 375"/>
                <a:gd name="T35" fmla="*/ 84 h 456"/>
                <a:gd name="T36" fmla="*/ 169 w 375"/>
                <a:gd name="T37" fmla="*/ 84 h 456"/>
                <a:gd name="T38" fmla="*/ 232 w 375"/>
                <a:gd name="T39" fmla="*/ 140 h 456"/>
                <a:gd name="T40" fmla="*/ 199 w 375"/>
                <a:gd name="T41" fmla="*/ 194 h 456"/>
                <a:gd name="T42" fmla="*/ 165 w 375"/>
                <a:gd name="T43" fmla="*/ 22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6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9"/>
                    <a:pt x="155" y="263"/>
                    <a:pt x="155" y="266"/>
                  </a:cubicBezTo>
                  <a:cubicBezTo>
                    <a:pt x="155" y="273"/>
                    <a:pt x="158" y="279"/>
                    <a:pt x="162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60" y="456"/>
                    <a:pt x="277" y="456"/>
                  </a:cubicBezTo>
                  <a:cubicBezTo>
                    <a:pt x="354" y="456"/>
                    <a:pt x="354" y="456"/>
                    <a:pt x="354" y="456"/>
                  </a:cubicBezTo>
                  <a:cubicBezTo>
                    <a:pt x="364" y="456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1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4" y="456"/>
                    <a:pt x="18" y="456"/>
                  </a:cubicBezTo>
                  <a:cubicBezTo>
                    <a:pt x="83" y="456"/>
                    <a:pt x="83" y="456"/>
                    <a:pt x="83" y="456"/>
                  </a:cubicBezTo>
                  <a:cubicBezTo>
                    <a:pt x="97" y="456"/>
                    <a:pt x="102" y="450"/>
                    <a:pt x="102" y="437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4"/>
                    <a:pt x="165" y="2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6" name="Rectangle 21">
              <a:extLst>
                <a:ext uri="{FF2B5EF4-FFF2-40B4-BE49-F238E27FC236}">
                  <a16:creationId xmlns:a16="http://schemas.microsoft.com/office/drawing/2014/main" id="{650FF627-6272-4BBA-9A55-FCA5FB3B38C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99" y="4090"/>
              <a:ext cx="176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" name="Freeform 22">
              <a:extLst>
                <a:ext uri="{FF2B5EF4-FFF2-40B4-BE49-F238E27FC236}">
                  <a16:creationId xmlns:a16="http://schemas.microsoft.com/office/drawing/2014/main" id="{AD23AABB-3802-433C-B181-FF61A7DBB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19" y="4120"/>
              <a:ext cx="40" cy="55"/>
            </a:xfrm>
            <a:custGeom>
              <a:avLst/>
              <a:gdLst>
                <a:gd name="T0" fmla="*/ 10 w 331"/>
                <a:gd name="T1" fmla="*/ 388 h 465"/>
                <a:gd name="T2" fmla="*/ 1 w 331"/>
                <a:gd name="T3" fmla="*/ 442 h 465"/>
                <a:gd name="T4" fmla="*/ 14 w 331"/>
                <a:gd name="T5" fmla="*/ 458 h 465"/>
                <a:gd name="T6" fmla="*/ 136 w 331"/>
                <a:gd name="T7" fmla="*/ 465 h 465"/>
                <a:gd name="T8" fmla="*/ 331 w 331"/>
                <a:gd name="T9" fmla="*/ 323 h 465"/>
                <a:gd name="T10" fmla="*/ 211 w 331"/>
                <a:gd name="T11" fmla="*/ 191 h 465"/>
                <a:gd name="T12" fmla="*/ 158 w 331"/>
                <a:gd name="T13" fmla="*/ 178 h 465"/>
                <a:gd name="T14" fmla="*/ 107 w 331"/>
                <a:gd name="T15" fmla="*/ 131 h 465"/>
                <a:gd name="T16" fmla="*/ 173 w 331"/>
                <a:gd name="T17" fmla="*/ 87 h 465"/>
                <a:gd name="T18" fmla="*/ 280 w 331"/>
                <a:gd name="T19" fmla="*/ 92 h 465"/>
                <a:gd name="T20" fmla="*/ 306 w 331"/>
                <a:gd name="T21" fmla="*/ 76 h 465"/>
                <a:gd name="T22" fmla="*/ 314 w 331"/>
                <a:gd name="T23" fmla="*/ 23 h 465"/>
                <a:gd name="T24" fmla="*/ 302 w 331"/>
                <a:gd name="T25" fmla="*/ 7 h 465"/>
                <a:gd name="T26" fmla="*/ 178 w 331"/>
                <a:gd name="T27" fmla="*/ 0 h 465"/>
                <a:gd name="T28" fmla="*/ 5 w 331"/>
                <a:gd name="T29" fmla="*/ 132 h 465"/>
                <a:gd name="T30" fmla="*/ 113 w 331"/>
                <a:gd name="T31" fmla="*/ 266 h 465"/>
                <a:gd name="T32" fmla="*/ 166 w 331"/>
                <a:gd name="T33" fmla="*/ 279 h 465"/>
                <a:gd name="T34" fmla="*/ 227 w 331"/>
                <a:gd name="T35" fmla="*/ 330 h 465"/>
                <a:gd name="T36" fmla="*/ 135 w 331"/>
                <a:gd name="T37" fmla="*/ 377 h 465"/>
                <a:gd name="T38" fmla="*/ 36 w 331"/>
                <a:gd name="T39" fmla="*/ 371 h 465"/>
                <a:gd name="T40" fmla="*/ 10 w 331"/>
                <a:gd name="T41" fmla="*/ 38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5">
                  <a:moveTo>
                    <a:pt x="10" y="388"/>
                  </a:moveTo>
                  <a:cubicBezTo>
                    <a:pt x="1" y="442"/>
                    <a:pt x="1" y="442"/>
                    <a:pt x="1" y="442"/>
                  </a:cubicBezTo>
                  <a:cubicBezTo>
                    <a:pt x="0" y="453"/>
                    <a:pt x="5" y="457"/>
                    <a:pt x="14" y="458"/>
                  </a:cubicBezTo>
                  <a:cubicBezTo>
                    <a:pt x="35" y="461"/>
                    <a:pt x="86" y="465"/>
                    <a:pt x="136" y="465"/>
                  </a:cubicBezTo>
                  <a:cubicBezTo>
                    <a:pt x="249" y="465"/>
                    <a:pt x="331" y="428"/>
                    <a:pt x="331" y="323"/>
                  </a:cubicBezTo>
                  <a:cubicBezTo>
                    <a:pt x="331" y="262"/>
                    <a:pt x="304" y="216"/>
                    <a:pt x="211" y="191"/>
                  </a:cubicBezTo>
                  <a:cubicBezTo>
                    <a:pt x="158" y="178"/>
                    <a:pt x="158" y="178"/>
                    <a:pt x="158" y="178"/>
                  </a:cubicBezTo>
                  <a:cubicBezTo>
                    <a:pt x="123" y="169"/>
                    <a:pt x="107" y="158"/>
                    <a:pt x="107" y="131"/>
                  </a:cubicBezTo>
                  <a:cubicBezTo>
                    <a:pt x="107" y="94"/>
                    <a:pt x="141" y="87"/>
                    <a:pt x="173" y="87"/>
                  </a:cubicBezTo>
                  <a:cubicBezTo>
                    <a:pt x="217" y="87"/>
                    <a:pt x="262" y="91"/>
                    <a:pt x="280" y="92"/>
                  </a:cubicBezTo>
                  <a:cubicBezTo>
                    <a:pt x="298" y="94"/>
                    <a:pt x="303" y="92"/>
                    <a:pt x="306" y="76"/>
                  </a:cubicBezTo>
                  <a:cubicBezTo>
                    <a:pt x="314" y="23"/>
                    <a:pt x="314" y="23"/>
                    <a:pt x="314" y="23"/>
                  </a:cubicBezTo>
                  <a:cubicBezTo>
                    <a:pt x="316" y="12"/>
                    <a:pt x="311" y="8"/>
                    <a:pt x="302" y="7"/>
                  </a:cubicBezTo>
                  <a:cubicBezTo>
                    <a:pt x="281" y="4"/>
                    <a:pt x="236" y="0"/>
                    <a:pt x="178" y="0"/>
                  </a:cubicBezTo>
                  <a:cubicBezTo>
                    <a:pt x="62" y="0"/>
                    <a:pt x="5" y="51"/>
                    <a:pt x="5" y="132"/>
                  </a:cubicBezTo>
                  <a:cubicBezTo>
                    <a:pt x="5" y="205"/>
                    <a:pt x="45" y="248"/>
                    <a:pt x="113" y="266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209" y="291"/>
                    <a:pt x="227" y="303"/>
                    <a:pt x="227" y="330"/>
                  </a:cubicBezTo>
                  <a:cubicBezTo>
                    <a:pt x="227" y="370"/>
                    <a:pt x="200" y="377"/>
                    <a:pt x="135" y="377"/>
                  </a:cubicBezTo>
                  <a:cubicBezTo>
                    <a:pt x="105" y="377"/>
                    <a:pt x="54" y="373"/>
                    <a:pt x="36" y="371"/>
                  </a:cubicBezTo>
                  <a:cubicBezTo>
                    <a:pt x="18" y="370"/>
                    <a:pt x="13" y="372"/>
                    <a:pt x="10" y="38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" name="Freeform 23">
              <a:extLst>
                <a:ext uri="{FF2B5EF4-FFF2-40B4-BE49-F238E27FC236}">
                  <a16:creationId xmlns:a16="http://schemas.microsoft.com/office/drawing/2014/main" id="{3E3FE7BD-2898-4A73-9D89-3809D0EBD4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4120"/>
              <a:ext cx="13" cy="55"/>
            </a:xfrm>
            <a:custGeom>
              <a:avLst/>
              <a:gdLst>
                <a:gd name="T0" fmla="*/ 83 w 102"/>
                <a:gd name="T1" fmla="*/ 0 h 456"/>
                <a:gd name="T2" fmla="*/ 102 w 102"/>
                <a:gd name="T3" fmla="*/ 19 h 456"/>
                <a:gd name="T4" fmla="*/ 102 w 102"/>
                <a:gd name="T5" fmla="*/ 436 h 456"/>
                <a:gd name="T6" fmla="*/ 83 w 102"/>
                <a:gd name="T7" fmla="*/ 456 h 456"/>
                <a:gd name="T8" fmla="*/ 18 w 102"/>
                <a:gd name="T9" fmla="*/ 456 h 456"/>
                <a:gd name="T10" fmla="*/ 0 w 102"/>
                <a:gd name="T11" fmla="*/ 436 h 456"/>
                <a:gd name="T12" fmla="*/ 0 w 102"/>
                <a:gd name="T13" fmla="*/ 19 h 456"/>
                <a:gd name="T14" fmla="*/ 18 w 102"/>
                <a:gd name="T15" fmla="*/ 0 h 456"/>
                <a:gd name="T16" fmla="*/ 83 w 102"/>
                <a:gd name="T1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456">
                  <a:moveTo>
                    <a:pt x="83" y="0"/>
                  </a:moveTo>
                  <a:cubicBezTo>
                    <a:pt x="97" y="0"/>
                    <a:pt x="102" y="5"/>
                    <a:pt x="102" y="19"/>
                  </a:cubicBezTo>
                  <a:cubicBezTo>
                    <a:pt x="102" y="436"/>
                    <a:pt x="102" y="436"/>
                    <a:pt x="102" y="436"/>
                  </a:cubicBezTo>
                  <a:cubicBezTo>
                    <a:pt x="102" y="451"/>
                    <a:pt x="97" y="456"/>
                    <a:pt x="83" y="456"/>
                  </a:cubicBezTo>
                  <a:cubicBezTo>
                    <a:pt x="18" y="456"/>
                    <a:pt x="18" y="456"/>
                    <a:pt x="18" y="456"/>
                  </a:cubicBezTo>
                  <a:cubicBezTo>
                    <a:pt x="4" y="456"/>
                    <a:pt x="0" y="451"/>
                    <a:pt x="0" y="43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4" y="0"/>
                    <a:pt x="18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9" name="Freeform 24">
              <a:extLst>
                <a:ext uri="{FF2B5EF4-FFF2-40B4-BE49-F238E27FC236}">
                  <a16:creationId xmlns:a16="http://schemas.microsoft.com/office/drawing/2014/main" id="{29BFEAA6-590D-490D-9614-C7A82EC134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3" y="4120"/>
              <a:ext cx="71" cy="55"/>
            </a:xfrm>
            <a:custGeom>
              <a:avLst/>
              <a:gdLst>
                <a:gd name="T0" fmla="*/ 132 w 589"/>
                <a:gd name="T1" fmla="*/ 456 h 456"/>
                <a:gd name="T2" fmla="*/ 107 w 589"/>
                <a:gd name="T3" fmla="*/ 436 h 456"/>
                <a:gd name="T4" fmla="*/ 2 w 589"/>
                <a:gd name="T5" fmla="*/ 20 h 456"/>
                <a:gd name="T6" fmla="*/ 17 w 589"/>
                <a:gd name="T7" fmla="*/ 0 h 456"/>
                <a:gd name="T8" fmla="*/ 93 w 589"/>
                <a:gd name="T9" fmla="*/ 0 h 456"/>
                <a:gd name="T10" fmla="*/ 116 w 589"/>
                <a:gd name="T11" fmla="*/ 20 h 456"/>
                <a:gd name="T12" fmla="*/ 172 w 589"/>
                <a:gd name="T13" fmla="*/ 312 h 456"/>
                <a:gd name="T14" fmla="*/ 243 w 589"/>
                <a:gd name="T15" fmla="*/ 20 h 456"/>
                <a:gd name="T16" fmla="*/ 267 w 589"/>
                <a:gd name="T17" fmla="*/ 0 h 456"/>
                <a:gd name="T18" fmla="*/ 326 w 589"/>
                <a:gd name="T19" fmla="*/ 0 h 456"/>
                <a:gd name="T20" fmla="*/ 350 w 589"/>
                <a:gd name="T21" fmla="*/ 20 h 456"/>
                <a:gd name="T22" fmla="*/ 422 w 589"/>
                <a:gd name="T23" fmla="*/ 312 h 456"/>
                <a:gd name="T24" fmla="*/ 477 w 589"/>
                <a:gd name="T25" fmla="*/ 20 h 456"/>
                <a:gd name="T26" fmla="*/ 500 w 589"/>
                <a:gd name="T27" fmla="*/ 0 h 456"/>
                <a:gd name="T28" fmla="*/ 571 w 589"/>
                <a:gd name="T29" fmla="*/ 0 h 456"/>
                <a:gd name="T30" fmla="*/ 586 w 589"/>
                <a:gd name="T31" fmla="*/ 20 h 456"/>
                <a:gd name="T32" fmla="*/ 480 w 589"/>
                <a:gd name="T33" fmla="*/ 436 h 456"/>
                <a:gd name="T34" fmla="*/ 455 w 589"/>
                <a:gd name="T35" fmla="*/ 456 h 456"/>
                <a:gd name="T36" fmla="*/ 387 w 589"/>
                <a:gd name="T37" fmla="*/ 456 h 456"/>
                <a:gd name="T38" fmla="*/ 363 w 589"/>
                <a:gd name="T39" fmla="*/ 436 h 456"/>
                <a:gd name="T40" fmla="*/ 293 w 589"/>
                <a:gd name="T41" fmla="*/ 146 h 456"/>
                <a:gd name="T42" fmla="*/ 223 w 589"/>
                <a:gd name="T43" fmla="*/ 436 h 456"/>
                <a:gd name="T44" fmla="*/ 198 w 589"/>
                <a:gd name="T45" fmla="*/ 456 h 456"/>
                <a:gd name="T46" fmla="*/ 132 w 589"/>
                <a:gd name="T47" fmla="*/ 45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9" h="456">
                  <a:moveTo>
                    <a:pt x="132" y="456"/>
                  </a:moveTo>
                  <a:cubicBezTo>
                    <a:pt x="121" y="456"/>
                    <a:pt x="110" y="447"/>
                    <a:pt x="107" y="436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9"/>
                    <a:pt x="6" y="0"/>
                    <a:pt x="1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4" y="0"/>
                    <a:pt x="114" y="9"/>
                    <a:pt x="116" y="20"/>
                  </a:cubicBezTo>
                  <a:cubicBezTo>
                    <a:pt x="172" y="312"/>
                    <a:pt x="172" y="312"/>
                    <a:pt x="172" y="312"/>
                  </a:cubicBezTo>
                  <a:cubicBezTo>
                    <a:pt x="243" y="20"/>
                    <a:pt x="243" y="20"/>
                    <a:pt x="243" y="20"/>
                  </a:cubicBezTo>
                  <a:cubicBezTo>
                    <a:pt x="245" y="9"/>
                    <a:pt x="256" y="0"/>
                    <a:pt x="267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37" y="0"/>
                    <a:pt x="348" y="9"/>
                    <a:pt x="350" y="20"/>
                  </a:cubicBezTo>
                  <a:cubicBezTo>
                    <a:pt x="422" y="312"/>
                    <a:pt x="422" y="312"/>
                    <a:pt x="422" y="312"/>
                  </a:cubicBezTo>
                  <a:cubicBezTo>
                    <a:pt x="477" y="20"/>
                    <a:pt x="477" y="20"/>
                    <a:pt x="477" y="20"/>
                  </a:cubicBezTo>
                  <a:cubicBezTo>
                    <a:pt x="479" y="9"/>
                    <a:pt x="489" y="0"/>
                    <a:pt x="500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82" y="0"/>
                    <a:pt x="589" y="9"/>
                    <a:pt x="586" y="20"/>
                  </a:cubicBezTo>
                  <a:cubicBezTo>
                    <a:pt x="480" y="436"/>
                    <a:pt x="480" y="436"/>
                    <a:pt x="480" y="436"/>
                  </a:cubicBezTo>
                  <a:cubicBezTo>
                    <a:pt x="477" y="447"/>
                    <a:pt x="466" y="456"/>
                    <a:pt x="455" y="456"/>
                  </a:cubicBezTo>
                  <a:cubicBezTo>
                    <a:pt x="387" y="456"/>
                    <a:pt x="387" y="456"/>
                    <a:pt x="387" y="456"/>
                  </a:cubicBezTo>
                  <a:cubicBezTo>
                    <a:pt x="376" y="456"/>
                    <a:pt x="365" y="447"/>
                    <a:pt x="363" y="436"/>
                  </a:cubicBezTo>
                  <a:cubicBezTo>
                    <a:pt x="293" y="146"/>
                    <a:pt x="293" y="146"/>
                    <a:pt x="293" y="146"/>
                  </a:cubicBezTo>
                  <a:cubicBezTo>
                    <a:pt x="223" y="436"/>
                    <a:pt x="223" y="436"/>
                    <a:pt x="223" y="436"/>
                  </a:cubicBezTo>
                  <a:cubicBezTo>
                    <a:pt x="220" y="447"/>
                    <a:pt x="209" y="456"/>
                    <a:pt x="198" y="456"/>
                  </a:cubicBezTo>
                  <a:lnTo>
                    <a:pt x="132" y="4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671782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57">
          <p15:clr>
            <a:srgbClr val="FBAE40"/>
          </p15:clr>
        </p15:guide>
        <p15:guide id="2" orient="horz" pos="3475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5DB9D7-2559-468D-A3AB-FDCFA00B7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8">
            <a:extLst>
              <a:ext uri="{FF2B5EF4-FFF2-40B4-BE49-F238E27FC236}">
                <a16:creationId xmlns:a16="http://schemas.microsoft.com/office/drawing/2014/main" id="{1AFA4673-4BAE-412D-9340-40B4E7A853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30823"/>
            <a:ext cx="9937750" cy="48989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accent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Kapiteltitel</a:t>
            </a:r>
          </a:p>
        </p:txBody>
      </p:sp>
      <p:sp>
        <p:nvSpPr>
          <p:cNvPr id="7" name="Textplatzhalter 6">
            <a:extLst>
              <a:ext uri="{FF2B5EF4-FFF2-40B4-BE49-F238E27FC236}">
                <a16:creationId xmlns:a16="http://schemas.microsoft.com/office/drawing/2014/main" id="{4ED04917-1FA6-46DF-AFE3-ABCAC6F830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127125" y="1876425"/>
            <a:ext cx="9937750" cy="612000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</p:txBody>
      </p:sp>
      <p:sp>
        <p:nvSpPr>
          <p:cNvPr id="10" name="Textplatzhalter 9">
            <a:extLst>
              <a:ext uri="{FF2B5EF4-FFF2-40B4-BE49-F238E27FC236}">
                <a16:creationId xmlns:a16="http://schemas.microsoft.com/office/drawing/2014/main" id="{5B103E5C-4A12-4222-B61E-EB8B0D65C50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127124" y="5832000"/>
            <a:ext cx="9937751" cy="441800"/>
          </a:xfrm>
        </p:spPr>
        <p:txBody>
          <a:bodyPr anchor="b"/>
          <a:lstStyle>
            <a:lvl1pPr>
              <a:defRPr sz="1500" b="0">
                <a:latin typeface="+mn-lt"/>
              </a:defRPr>
            </a:lvl1pPr>
          </a:lstStyle>
          <a:p>
            <a:pPr lvl="0"/>
            <a:r>
              <a:rPr lang="de-DE"/>
              <a:t>Quellenangabe</a:t>
            </a:r>
            <a:endParaRPr lang="de-CH"/>
          </a:p>
        </p:txBody>
      </p:sp>
      <p:sp>
        <p:nvSpPr>
          <p:cNvPr id="12" name="Diagrammplatzhalter 11">
            <a:extLst>
              <a:ext uri="{FF2B5EF4-FFF2-40B4-BE49-F238E27FC236}">
                <a16:creationId xmlns:a16="http://schemas.microsoft.com/office/drawing/2014/main" id="{5F470E1E-FED4-4485-9256-4899FABAD89A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1127125" y="2657812"/>
            <a:ext cx="9937750" cy="3004801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Diagramm mit Klick auf Symbol einfügen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55479086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el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5DB9D7-2559-468D-A3AB-FDCFA00B7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8">
            <a:extLst>
              <a:ext uri="{FF2B5EF4-FFF2-40B4-BE49-F238E27FC236}">
                <a16:creationId xmlns:a16="http://schemas.microsoft.com/office/drawing/2014/main" id="{1AFA4673-4BAE-412D-9340-40B4E7A853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30823"/>
            <a:ext cx="9937750" cy="48989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accent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Kapiteltitel</a:t>
            </a:r>
          </a:p>
        </p:txBody>
      </p:sp>
      <p:sp>
        <p:nvSpPr>
          <p:cNvPr id="5" name="Tabellenplatzhalter 4">
            <a:extLst>
              <a:ext uri="{FF2B5EF4-FFF2-40B4-BE49-F238E27FC236}">
                <a16:creationId xmlns:a16="http://schemas.microsoft.com/office/drawing/2014/main" id="{A08DE7FB-BA2D-4CFE-ACC1-D84FB57B7EE2}"/>
              </a:ext>
            </a:extLst>
          </p:cNvPr>
          <p:cNvSpPr>
            <a:spLocks noGrp="1"/>
          </p:cNvSpPr>
          <p:nvPr>
            <p:ph type="tbl" sz="quarter" idx="12" hasCustomPrompt="1"/>
          </p:nvPr>
        </p:nvSpPr>
        <p:spPr>
          <a:xfrm>
            <a:off x="1127125" y="2384425"/>
            <a:ext cx="9937750" cy="3889375"/>
          </a:xfrm>
        </p:spPr>
        <p:txBody>
          <a:bodyPr/>
          <a:lstStyle>
            <a:lvl1pPr>
              <a:defRPr/>
            </a:lvl1pPr>
          </a:lstStyle>
          <a:p>
            <a:r>
              <a:rPr lang="de-DE"/>
              <a:t>Tabelle mit Klick auf Symbol einfügen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0015185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55DB9D7-2559-468D-A3AB-FDCFA00B7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3" name="Textplatzhalter 8">
            <a:extLst>
              <a:ext uri="{FF2B5EF4-FFF2-40B4-BE49-F238E27FC236}">
                <a16:creationId xmlns:a16="http://schemas.microsoft.com/office/drawing/2014/main" id="{1AFA4673-4BAE-412D-9340-40B4E7A8535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30823"/>
            <a:ext cx="9937750" cy="48989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accent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Kapiteltitel</a:t>
            </a:r>
          </a:p>
        </p:txBody>
      </p:sp>
    </p:spTree>
    <p:extLst>
      <p:ext uri="{BB962C8B-B14F-4D97-AF65-F5344CB8AC3E}">
        <p14:creationId xmlns:p14="http://schemas.microsoft.com/office/powerpoint/2010/main" val="13661586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175546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rte: Vielf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Grafik 34">
            <a:extLst>
              <a:ext uri="{FF2B5EF4-FFF2-40B4-BE49-F238E27FC236}">
                <a16:creationId xmlns:a16="http://schemas.microsoft.com/office/drawing/2014/main" id="{8A765A0C-4734-4885-9761-D471C0A34D5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" y="2"/>
            <a:ext cx="12190611" cy="6857998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6667203 h 6857999"/>
              <a:gd name="connsiteX3" fmla="*/ 11899993 w 12191999"/>
              <a:gd name="connsiteY3" fmla="*/ 6667203 h 6857999"/>
              <a:gd name="connsiteX4" fmla="*/ 11899993 w 12191999"/>
              <a:gd name="connsiteY4" fmla="*/ 6857999 h 6857999"/>
              <a:gd name="connsiteX5" fmla="*/ 11808741 w 12191999"/>
              <a:gd name="connsiteY5" fmla="*/ 6857999 h 6857999"/>
              <a:gd name="connsiteX6" fmla="*/ 11808741 w 12191999"/>
              <a:gd name="connsiteY6" fmla="*/ 6667203 h 6857999"/>
              <a:gd name="connsiteX7" fmla="*/ 11516735 w 12191999"/>
              <a:gd name="connsiteY7" fmla="*/ 6667203 h 6857999"/>
              <a:gd name="connsiteX8" fmla="*/ 11516735 w 12191999"/>
              <a:gd name="connsiteY8" fmla="*/ 6857999 h 6857999"/>
              <a:gd name="connsiteX9" fmla="*/ 11423824 w 12191999"/>
              <a:gd name="connsiteY9" fmla="*/ 6857999 h 6857999"/>
              <a:gd name="connsiteX10" fmla="*/ 11423824 w 12191999"/>
              <a:gd name="connsiteY10" fmla="*/ 6667203 h 6857999"/>
              <a:gd name="connsiteX11" fmla="*/ 11138454 w 12191999"/>
              <a:gd name="connsiteY11" fmla="*/ 6667203 h 6857999"/>
              <a:gd name="connsiteX12" fmla="*/ 11138454 w 12191999"/>
              <a:gd name="connsiteY12" fmla="*/ 6857999 h 6857999"/>
              <a:gd name="connsiteX13" fmla="*/ 11045542 w 12191999"/>
              <a:gd name="connsiteY13" fmla="*/ 6857999 h 6857999"/>
              <a:gd name="connsiteX14" fmla="*/ 11045542 w 12191999"/>
              <a:gd name="connsiteY14" fmla="*/ 6667203 h 6857999"/>
              <a:gd name="connsiteX15" fmla="*/ 10750218 w 12191999"/>
              <a:gd name="connsiteY15" fmla="*/ 6667203 h 6857999"/>
              <a:gd name="connsiteX16" fmla="*/ 10750218 w 12191999"/>
              <a:gd name="connsiteY16" fmla="*/ 6857999 h 6857999"/>
              <a:gd name="connsiteX17" fmla="*/ 10658966 w 12191999"/>
              <a:gd name="connsiteY17" fmla="*/ 6857999 h 6857999"/>
              <a:gd name="connsiteX18" fmla="*/ 10658966 w 12191999"/>
              <a:gd name="connsiteY18" fmla="*/ 6667203 h 6857999"/>
              <a:gd name="connsiteX19" fmla="*/ 10403461 w 12191999"/>
              <a:gd name="connsiteY19" fmla="*/ 6667203 h 6857999"/>
              <a:gd name="connsiteX20" fmla="*/ 10403461 w 12191999"/>
              <a:gd name="connsiteY20" fmla="*/ 6857999 h 6857999"/>
              <a:gd name="connsiteX21" fmla="*/ 1096604 w 12191999"/>
              <a:gd name="connsiteY21" fmla="*/ 6857999 h 6857999"/>
              <a:gd name="connsiteX22" fmla="*/ 1096604 w 12191999"/>
              <a:gd name="connsiteY22" fmla="*/ 6479999 h 6857999"/>
              <a:gd name="connsiteX23" fmla="*/ 0 w 12191999"/>
              <a:gd name="connsiteY23" fmla="*/ 6479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12191999" y="0"/>
                </a:lnTo>
                <a:lnTo>
                  <a:pt x="12191999" y="6667203"/>
                </a:lnTo>
                <a:lnTo>
                  <a:pt x="11899993" y="6667203"/>
                </a:lnTo>
                <a:lnTo>
                  <a:pt x="11899993" y="6857999"/>
                </a:lnTo>
                <a:lnTo>
                  <a:pt x="11808741" y="6857999"/>
                </a:lnTo>
                <a:lnTo>
                  <a:pt x="11808741" y="6667203"/>
                </a:lnTo>
                <a:lnTo>
                  <a:pt x="11516735" y="6667203"/>
                </a:lnTo>
                <a:lnTo>
                  <a:pt x="11516735" y="6857999"/>
                </a:lnTo>
                <a:lnTo>
                  <a:pt x="11423824" y="6857999"/>
                </a:lnTo>
                <a:lnTo>
                  <a:pt x="11423824" y="6667203"/>
                </a:lnTo>
                <a:lnTo>
                  <a:pt x="11138454" y="6667203"/>
                </a:lnTo>
                <a:lnTo>
                  <a:pt x="11138454" y="6857999"/>
                </a:lnTo>
                <a:lnTo>
                  <a:pt x="11045542" y="6857999"/>
                </a:lnTo>
                <a:lnTo>
                  <a:pt x="11045542" y="6667203"/>
                </a:lnTo>
                <a:lnTo>
                  <a:pt x="10750218" y="6667203"/>
                </a:lnTo>
                <a:lnTo>
                  <a:pt x="10750218" y="6857999"/>
                </a:lnTo>
                <a:lnTo>
                  <a:pt x="10658966" y="6857999"/>
                </a:lnTo>
                <a:lnTo>
                  <a:pt x="10658966" y="6667203"/>
                </a:lnTo>
                <a:lnTo>
                  <a:pt x="10403461" y="6667203"/>
                </a:lnTo>
                <a:lnTo>
                  <a:pt x="10403461" y="6857999"/>
                </a:lnTo>
                <a:lnTo>
                  <a:pt x="1096604" y="6857999"/>
                </a:lnTo>
                <a:lnTo>
                  <a:pt x="1096604" y="6479999"/>
                </a:lnTo>
                <a:lnTo>
                  <a:pt x="0" y="6479999"/>
                </a:lnTo>
                <a:close/>
              </a:path>
            </a:pathLst>
          </a:custGeom>
        </p:spPr>
      </p:pic>
      <p:sp>
        <p:nvSpPr>
          <p:cNvPr id="7" name="Untertitel 2">
            <a:extLst>
              <a:ext uri="{FF2B5EF4-FFF2-40B4-BE49-F238E27FC236}">
                <a16:creationId xmlns:a16="http://schemas.microsoft.com/office/drawing/2014/main" id="{3797180E-0C5C-4F2E-BD38-AFBF85C8C436}"/>
              </a:ext>
            </a:extLst>
          </p:cNvPr>
          <p:cNvSpPr txBox="1">
            <a:spLocks/>
          </p:cNvSpPr>
          <p:nvPr userDrawn="1"/>
        </p:nvSpPr>
        <p:spPr>
          <a:xfrm>
            <a:off x="1127124" y="4320000"/>
            <a:ext cx="9937751" cy="1488686"/>
          </a:xfrm>
          <a:prstGeom prst="rect">
            <a:avLst/>
          </a:prstGeom>
        </p:spPr>
        <p:txBody>
          <a:bodyPr/>
          <a:lstStyle>
            <a:lvl1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  <a:defRPr sz="225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Wingdings 2" panose="05020102010507070707" pitchFamily="18" charset="2"/>
              <a:buNone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Wingdings 2" panose="05020102010507070707" pitchFamily="18" charset="2"/>
              <a:buChar char="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Char char="–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RG SSR Type" panose="020B0504030602030204" pitchFamily="34" charset="0"/>
              <a:buNone/>
              <a:defRPr sz="1801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None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8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Wingdings 2" panose="05020102010507070707" pitchFamily="18" charset="2"/>
              <a:buChar char="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4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Char char="–"/>
              <a:tabLst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234006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Char char="–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>
                <a:solidFill>
                  <a:schemeClr val="bg1"/>
                </a:solidFill>
              </a:rPr>
              <a:t>Wir glauben, dass Vielfalt die Schweiz gross macht. Darum zeigen und fördern wir die Schweizer Eigenheiten und stärken das Miteinander von Mehr- und Minderheiten.</a:t>
            </a:r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09FE9D74-E800-4628-93D2-F2CCAEDAC3F5}"/>
              </a:ext>
            </a:extLst>
          </p:cNvPr>
          <p:cNvSpPr/>
          <p:nvPr userDrawn="1"/>
        </p:nvSpPr>
        <p:spPr>
          <a:xfrm>
            <a:off x="0" y="759600"/>
            <a:ext cx="759600" cy="759600"/>
          </a:xfrm>
          <a:prstGeom prst="rect">
            <a:avLst/>
          </a:prstGeom>
          <a:solidFill>
            <a:srgbClr val="003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B7C8D04E-E8BB-4CD3-A435-294DD4D2598F}"/>
              </a:ext>
            </a:extLst>
          </p:cNvPr>
          <p:cNvSpPr/>
          <p:nvPr userDrawn="1"/>
        </p:nvSpPr>
        <p:spPr>
          <a:xfrm>
            <a:off x="759600" y="0"/>
            <a:ext cx="759600" cy="759600"/>
          </a:xfrm>
          <a:prstGeom prst="rect">
            <a:avLst/>
          </a:prstGeom>
          <a:solidFill>
            <a:srgbClr val="439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B7C8440-764D-4068-A33C-4DD07C29F0D8}"/>
              </a:ext>
            </a:extLst>
          </p:cNvPr>
          <p:cNvSpPr/>
          <p:nvPr userDrawn="1"/>
        </p:nvSpPr>
        <p:spPr>
          <a:xfrm>
            <a:off x="11432400" y="4574709"/>
            <a:ext cx="759600" cy="759600"/>
          </a:xfrm>
          <a:prstGeom prst="rect">
            <a:avLst/>
          </a:prstGeom>
          <a:solidFill>
            <a:srgbClr val="387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1DBA395-DF94-4517-873C-888F2B32D6F6}"/>
              </a:ext>
            </a:extLst>
          </p:cNvPr>
          <p:cNvSpPr txBox="1"/>
          <p:nvPr userDrawn="1"/>
        </p:nvSpPr>
        <p:spPr>
          <a:xfrm>
            <a:off x="1127124" y="2509200"/>
            <a:ext cx="9937750" cy="1839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CH" sz="7200" b="0" spc="-300">
                <a:solidFill>
                  <a:schemeClr val="bg2"/>
                </a:solidFill>
                <a:latin typeface="SRG SSR Type Serif" panose="020E0504040602030204" pitchFamily="34" charset="77"/>
              </a:rPr>
              <a:t>«V</a:t>
            </a:r>
            <a:r>
              <a:rPr lang="de-CH" sz="7200" b="0">
                <a:solidFill>
                  <a:schemeClr val="bg2"/>
                </a:solidFill>
                <a:latin typeface="SRG SSR Type Serif" panose="020E0504040602030204" pitchFamily="34" charset="77"/>
              </a:rPr>
              <a:t>ielfalt»</a:t>
            </a:r>
            <a:endParaRPr lang="de-CH" sz="7200">
              <a:solidFill>
                <a:schemeClr val="bg2"/>
              </a:solidFill>
            </a:endParaRP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449E958E-F244-42A8-9DED-131B5E510C17}"/>
              </a:ext>
            </a:extLst>
          </p:cNvPr>
          <p:cNvSpPr>
            <a:spLocks noChangeAspect="1" noChangeArrowheads="1" noTextEdit="1"/>
          </p:cNvSpPr>
          <p:nvPr userDrawn="1"/>
        </p:nvSpPr>
        <p:spPr bwMode="auto">
          <a:xfrm>
            <a:off x="10403462" y="6667204"/>
            <a:ext cx="1788538" cy="1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382438383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rte: Qualitä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fik 40">
            <a:extLst>
              <a:ext uri="{FF2B5EF4-FFF2-40B4-BE49-F238E27FC236}">
                <a16:creationId xmlns:a16="http://schemas.microsoft.com/office/drawing/2014/main" id="{88EF5086-B937-44F8-A85B-16BAAC15F4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" y="2"/>
            <a:ext cx="12190611" cy="6857998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6667203 h 6857999"/>
              <a:gd name="connsiteX3" fmla="*/ 11899993 w 12191999"/>
              <a:gd name="connsiteY3" fmla="*/ 6667203 h 6857999"/>
              <a:gd name="connsiteX4" fmla="*/ 11899993 w 12191999"/>
              <a:gd name="connsiteY4" fmla="*/ 6857999 h 6857999"/>
              <a:gd name="connsiteX5" fmla="*/ 11808741 w 12191999"/>
              <a:gd name="connsiteY5" fmla="*/ 6857999 h 6857999"/>
              <a:gd name="connsiteX6" fmla="*/ 11808741 w 12191999"/>
              <a:gd name="connsiteY6" fmla="*/ 6667203 h 6857999"/>
              <a:gd name="connsiteX7" fmla="*/ 11516735 w 12191999"/>
              <a:gd name="connsiteY7" fmla="*/ 6667203 h 6857999"/>
              <a:gd name="connsiteX8" fmla="*/ 11516735 w 12191999"/>
              <a:gd name="connsiteY8" fmla="*/ 6857999 h 6857999"/>
              <a:gd name="connsiteX9" fmla="*/ 11423824 w 12191999"/>
              <a:gd name="connsiteY9" fmla="*/ 6857999 h 6857999"/>
              <a:gd name="connsiteX10" fmla="*/ 11423824 w 12191999"/>
              <a:gd name="connsiteY10" fmla="*/ 6667203 h 6857999"/>
              <a:gd name="connsiteX11" fmla="*/ 11138454 w 12191999"/>
              <a:gd name="connsiteY11" fmla="*/ 6667203 h 6857999"/>
              <a:gd name="connsiteX12" fmla="*/ 11138454 w 12191999"/>
              <a:gd name="connsiteY12" fmla="*/ 6857999 h 6857999"/>
              <a:gd name="connsiteX13" fmla="*/ 11045542 w 12191999"/>
              <a:gd name="connsiteY13" fmla="*/ 6857999 h 6857999"/>
              <a:gd name="connsiteX14" fmla="*/ 11045542 w 12191999"/>
              <a:gd name="connsiteY14" fmla="*/ 6667203 h 6857999"/>
              <a:gd name="connsiteX15" fmla="*/ 10750218 w 12191999"/>
              <a:gd name="connsiteY15" fmla="*/ 6667203 h 6857999"/>
              <a:gd name="connsiteX16" fmla="*/ 10750218 w 12191999"/>
              <a:gd name="connsiteY16" fmla="*/ 6857999 h 6857999"/>
              <a:gd name="connsiteX17" fmla="*/ 10658966 w 12191999"/>
              <a:gd name="connsiteY17" fmla="*/ 6857999 h 6857999"/>
              <a:gd name="connsiteX18" fmla="*/ 10658966 w 12191999"/>
              <a:gd name="connsiteY18" fmla="*/ 6667203 h 6857999"/>
              <a:gd name="connsiteX19" fmla="*/ 10403461 w 12191999"/>
              <a:gd name="connsiteY19" fmla="*/ 6667203 h 6857999"/>
              <a:gd name="connsiteX20" fmla="*/ 10403461 w 12191999"/>
              <a:gd name="connsiteY20" fmla="*/ 6857999 h 6857999"/>
              <a:gd name="connsiteX21" fmla="*/ 1096604 w 12191999"/>
              <a:gd name="connsiteY21" fmla="*/ 6857999 h 6857999"/>
              <a:gd name="connsiteX22" fmla="*/ 1096604 w 12191999"/>
              <a:gd name="connsiteY22" fmla="*/ 6479999 h 6857999"/>
              <a:gd name="connsiteX23" fmla="*/ 0 w 12191999"/>
              <a:gd name="connsiteY23" fmla="*/ 6479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12191999" y="0"/>
                </a:lnTo>
                <a:lnTo>
                  <a:pt x="12191999" y="6667203"/>
                </a:lnTo>
                <a:lnTo>
                  <a:pt x="11899993" y="6667203"/>
                </a:lnTo>
                <a:lnTo>
                  <a:pt x="11899993" y="6857999"/>
                </a:lnTo>
                <a:lnTo>
                  <a:pt x="11808741" y="6857999"/>
                </a:lnTo>
                <a:lnTo>
                  <a:pt x="11808741" y="6667203"/>
                </a:lnTo>
                <a:lnTo>
                  <a:pt x="11516735" y="6667203"/>
                </a:lnTo>
                <a:lnTo>
                  <a:pt x="11516735" y="6857999"/>
                </a:lnTo>
                <a:lnTo>
                  <a:pt x="11423824" y="6857999"/>
                </a:lnTo>
                <a:lnTo>
                  <a:pt x="11423824" y="6667203"/>
                </a:lnTo>
                <a:lnTo>
                  <a:pt x="11138454" y="6667203"/>
                </a:lnTo>
                <a:lnTo>
                  <a:pt x="11138454" y="6857999"/>
                </a:lnTo>
                <a:lnTo>
                  <a:pt x="11045542" y="6857999"/>
                </a:lnTo>
                <a:lnTo>
                  <a:pt x="11045542" y="6667203"/>
                </a:lnTo>
                <a:lnTo>
                  <a:pt x="10750218" y="6667203"/>
                </a:lnTo>
                <a:lnTo>
                  <a:pt x="10750218" y="6857999"/>
                </a:lnTo>
                <a:lnTo>
                  <a:pt x="10658966" y="6857999"/>
                </a:lnTo>
                <a:lnTo>
                  <a:pt x="10658966" y="6667203"/>
                </a:lnTo>
                <a:lnTo>
                  <a:pt x="10403461" y="6667203"/>
                </a:lnTo>
                <a:lnTo>
                  <a:pt x="10403461" y="6857999"/>
                </a:lnTo>
                <a:lnTo>
                  <a:pt x="1096604" y="6857999"/>
                </a:lnTo>
                <a:lnTo>
                  <a:pt x="1096604" y="6479999"/>
                </a:lnTo>
                <a:lnTo>
                  <a:pt x="0" y="6479999"/>
                </a:lnTo>
                <a:close/>
              </a:path>
            </a:pathLst>
          </a:custGeom>
        </p:spPr>
      </p:pic>
      <p:sp>
        <p:nvSpPr>
          <p:cNvPr id="7" name="Untertitel 2">
            <a:extLst>
              <a:ext uri="{FF2B5EF4-FFF2-40B4-BE49-F238E27FC236}">
                <a16:creationId xmlns:a16="http://schemas.microsoft.com/office/drawing/2014/main" id="{3797180E-0C5C-4F2E-BD38-AFBF85C8C436}"/>
              </a:ext>
            </a:extLst>
          </p:cNvPr>
          <p:cNvSpPr txBox="1">
            <a:spLocks/>
          </p:cNvSpPr>
          <p:nvPr userDrawn="1"/>
        </p:nvSpPr>
        <p:spPr>
          <a:xfrm>
            <a:off x="1127124" y="4320000"/>
            <a:ext cx="9937751" cy="1488686"/>
          </a:xfrm>
          <a:prstGeom prst="rect">
            <a:avLst/>
          </a:prstGeom>
        </p:spPr>
        <p:txBody>
          <a:bodyPr/>
          <a:lstStyle>
            <a:lvl1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  <a:defRPr sz="225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Wingdings 2" panose="05020102010507070707" pitchFamily="18" charset="2"/>
              <a:buNone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Wingdings 2" panose="05020102010507070707" pitchFamily="18" charset="2"/>
              <a:buChar char="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Char char="–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RG SSR Type" panose="020B0504030602030204" pitchFamily="34" charset="0"/>
              <a:buNone/>
              <a:defRPr sz="1801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None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8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Wingdings 2" panose="05020102010507070707" pitchFamily="18" charset="2"/>
              <a:buChar char="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4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Char char="–"/>
              <a:tabLst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234006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Char char="–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>
                <a:solidFill>
                  <a:schemeClr val="bg1"/>
                </a:solidFill>
              </a:rPr>
              <a:t>Wir stehen für Glaubwürdigkeit, Kompetenz und Professionalität. </a:t>
            </a:r>
          </a:p>
          <a:p>
            <a:pPr algn="ctr"/>
            <a:r>
              <a:rPr lang="de-CH">
                <a:solidFill>
                  <a:schemeClr val="bg1"/>
                </a:solidFill>
              </a:rPr>
              <a:t>Wir gewichten Relevanz höher als kurzfristige Aufmerksamkeit. </a:t>
            </a:r>
          </a:p>
          <a:p>
            <a:pPr algn="ctr"/>
            <a:r>
              <a:rPr lang="de-CH">
                <a:solidFill>
                  <a:schemeClr val="bg1"/>
                </a:solidFill>
              </a:rPr>
              <a:t>Wir lernen aus Fehlern.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27D53466-F6F7-411C-84D9-E4ACC452E0AB}"/>
              </a:ext>
            </a:extLst>
          </p:cNvPr>
          <p:cNvSpPr/>
          <p:nvPr userDrawn="1"/>
        </p:nvSpPr>
        <p:spPr>
          <a:xfrm>
            <a:off x="11432400" y="0"/>
            <a:ext cx="759600" cy="759600"/>
          </a:xfrm>
          <a:prstGeom prst="rect">
            <a:avLst/>
          </a:prstGeom>
          <a:solidFill>
            <a:srgbClr val="AF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0F0A0007-6DC1-4E42-AA9C-9AE13B9A1B3F}"/>
              </a:ext>
            </a:extLst>
          </p:cNvPr>
          <p:cNvSpPr/>
          <p:nvPr userDrawn="1"/>
        </p:nvSpPr>
        <p:spPr>
          <a:xfrm>
            <a:off x="10672800" y="1519200"/>
            <a:ext cx="759600" cy="759600"/>
          </a:xfrm>
          <a:prstGeom prst="rect">
            <a:avLst/>
          </a:prstGeom>
          <a:solidFill>
            <a:srgbClr val="387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3C9A586B-D2AE-4CFA-9BF9-EDE12F61B220}"/>
              </a:ext>
            </a:extLst>
          </p:cNvPr>
          <p:cNvSpPr/>
          <p:nvPr userDrawn="1"/>
        </p:nvSpPr>
        <p:spPr>
          <a:xfrm>
            <a:off x="9913200" y="759600"/>
            <a:ext cx="759600" cy="759600"/>
          </a:xfrm>
          <a:prstGeom prst="rect">
            <a:avLst/>
          </a:prstGeom>
          <a:solidFill>
            <a:srgbClr val="003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CD8C8EA0-5C28-45FB-A0E1-010D68B455CC}"/>
              </a:ext>
            </a:extLst>
          </p:cNvPr>
          <p:cNvSpPr txBox="1"/>
          <p:nvPr userDrawn="1"/>
        </p:nvSpPr>
        <p:spPr>
          <a:xfrm>
            <a:off x="1127125" y="2509200"/>
            <a:ext cx="9937750" cy="1839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CH" sz="7200" b="0">
                <a:solidFill>
                  <a:schemeClr val="bg2"/>
                </a:solidFill>
                <a:latin typeface="SRG SSR Type Serif" panose="020E0504040602030204" pitchFamily="34" charset="77"/>
              </a:rPr>
              <a:t>«Qualität»</a:t>
            </a:r>
            <a:endParaRPr lang="de-CH" sz="7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680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äsentationstitelfolie Ro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5C175-5CDD-4119-8E88-D19A21B9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2" y="728665"/>
            <a:ext cx="10729913" cy="1756628"/>
          </a:xfrm>
        </p:spPr>
        <p:txBody>
          <a:bodyPr anchor="t"/>
          <a:lstStyle>
            <a:lvl1pPr algn="l">
              <a:lnSpc>
                <a:spcPts val="6601"/>
              </a:lnSpc>
              <a:defRPr sz="6601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D95983-37AF-4025-91FE-CAC128DFA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2" y="2696400"/>
            <a:ext cx="9398000" cy="366164"/>
          </a:xfrm>
        </p:spPr>
        <p:txBody>
          <a:bodyPr/>
          <a:lstStyle>
            <a:lvl1pPr marL="0" indent="0" algn="l">
              <a:buNone/>
              <a:defRPr sz="2250" b="0">
                <a:solidFill>
                  <a:schemeClr val="bg2"/>
                </a:solidFill>
                <a:latin typeface="+mj-lt"/>
              </a:defRPr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  <a:endParaRPr lang="de-CH" noProof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7255BE1-5FFC-49BF-8C4F-89A61505D33B}"/>
              </a:ext>
            </a:extLst>
          </p:cNvPr>
          <p:cNvSpPr/>
          <p:nvPr userDrawn="1"/>
        </p:nvSpPr>
        <p:spPr>
          <a:xfrm>
            <a:off x="10664652" y="0"/>
            <a:ext cx="759600" cy="75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E58D3D8C-F578-436F-9D3F-134261ACCBB0}"/>
              </a:ext>
            </a:extLst>
          </p:cNvPr>
          <p:cNvSpPr/>
          <p:nvPr userDrawn="1"/>
        </p:nvSpPr>
        <p:spPr>
          <a:xfrm>
            <a:off x="11434234" y="760175"/>
            <a:ext cx="759600" cy="75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29" name="Grafik 28">
            <a:extLst>
              <a:ext uri="{FF2B5EF4-FFF2-40B4-BE49-F238E27FC236}">
                <a16:creationId xmlns:a16="http://schemas.microsoft.com/office/drawing/2014/main" id="{9D52FEE5-61DF-423F-B393-52C2DF07BB3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354000"/>
            <a:ext cx="1463956" cy="504000"/>
          </a:xfrm>
          <a:prstGeom prst="rect">
            <a:avLst/>
          </a:prstGeom>
        </p:spPr>
      </p:pic>
      <p:grpSp>
        <p:nvGrpSpPr>
          <p:cNvPr id="30" name="Group 4">
            <a:extLst>
              <a:ext uri="{FF2B5EF4-FFF2-40B4-BE49-F238E27FC236}">
                <a16:creationId xmlns:a16="http://schemas.microsoft.com/office/drawing/2014/main" id="{46BB2D1A-4327-44E2-BE27-A160F9F3C1EA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829780" y="6606000"/>
            <a:ext cx="2362220" cy="252000"/>
            <a:chOff x="797" y="4090"/>
            <a:chExt cx="1078" cy="115"/>
          </a:xfrm>
        </p:grpSpPr>
        <p:sp>
          <p:nvSpPr>
            <p:cNvPr id="31" name="AutoShape 3">
              <a:extLst>
                <a:ext uri="{FF2B5EF4-FFF2-40B4-BE49-F238E27FC236}">
                  <a16:creationId xmlns:a16="http://schemas.microsoft.com/office/drawing/2014/main" id="{84F76944-4DA8-46DF-B9EE-8B8B5B3FE88B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97" y="4090"/>
              <a:ext cx="107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" name="Rectangle 5">
              <a:extLst>
                <a:ext uri="{FF2B5EF4-FFF2-40B4-BE49-F238E27FC236}">
                  <a16:creationId xmlns:a16="http://schemas.microsoft.com/office/drawing/2014/main" id="{1087AA0F-BA37-4AD5-B236-BC5F6E37923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7" y="4090"/>
              <a:ext cx="154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BF91BA75-BE4E-41D4-A47E-A050ECC2DB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7" y="4120"/>
              <a:ext cx="46" cy="55"/>
            </a:xfrm>
            <a:custGeom>
              <a:avLst/>
              <a:gdLst>
                <a:gd name="T0" fmla="*/ 165 w 375"/>
                <a:gd name="T1" fmla="*/ 220 h 455"/>
                <a:gd name="T2" fmla="*/ 158 w 375"/>
                <a:gd name="T3" fmla="*/ 250 h 455"/>
                <a:gd name="T4" fmla="*/ 155 w 375"/>
                <a:gd name="T5" fmla="*/ 266 h 455"/>
                <a:gd name="T6" fmla="*/ 162 w 375"/>
                <a:gd name="T7" fmla="*/ 287 h 455"/>
                <a:gd name="T8" fmla="*/ 247 w 375"/>
                <a:gd name="T9" fmla="*/ 438 h 455"/>
                <a:gd name="T10" fmla="*/ 276 w 375"/>
                <a:gd name="T11" fmla="*/ 455 h 455"/>
                <a:gd name="T12" fmla="*/ 353 w 375"/>
                <a:gd name="T13" fmla="*/ 455 h 455"/>
                <a:gd name="T14" fmla="*/ 364 w 375"/>
                <a:gd name="T15" fmla="*/ 431 h 455"/>
                <a:gd name="T16" fmla="*/ 261 w 375"/>
                <a:gd name="T17" fmla="*/ 260 h 455"/>
                <a:gd name="T18" fmla="*/ 334 w 375"/>
                <a:gd name="T19" fmla="*/ 138 h 455"/>
                <a:gd name="T20" fmla="*/ 176 w 375"/>
                <a:gd name="T21" fmla="*/ 0 h 455"/>
                <a:gd name="T22" fmla="*/ 18 w 375"/>
                <a:gd name="T23" fmla="*/ 0 h 455"/>
                <a:gd name="T24" fmla="*/ 0 w 375"/>
                <a:gd name="T25" fmla="*/ 20 h 455"/>
                <a:gd name="T26" fmla="*/ 0 w 375"/>
                <a:gd name="T27" fmla="*/ 436 h 455"/>
                <a:gd name="T28" fmla="*/ 18 w 375"/>
                <a:gd name="T29" fmla="*/ 455 h 455"/>
                <a:gd name="T30" fmla="*/ 83 w 375"/>
                <a:gd name="T31" fmla="*/ 455 h 455"/>
                <a:gd name="T32" fmla="*/ 102 w 375"/>
                <a:gd name="T33" fmla="*/ 436 h 455"/>
                <a:gd name="T34" fmla="*/ 102 w 375"/>
                <a:gd name="T35" fmla="*/ 84 h 455"/>
                <a:gd name="T36" fmla="*/ 169 w 375"/>
                <a:gd name="T37" fmla="*/ 84 h 455"/>
                <a:gd name="T38" fmla="*/ 232 w 375"/>
                <a:gd name="T39" fmla="*/ 140 h 455"/>
                <a:gd name="T40" fmla="*/ 199 w 375"/>
                <a:gd name="T41" fmla="*/ 194 h 455"/>
                <a:gd name="T42" fmla="*/ 165 w 375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5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8"/>
                    <a:pt x="155" y="263"/>
                    <a:pt x="155" y="266"/>
                  </a:cubicBezTo>
                  <a:cubicBezTo>
                    <a:pt x="155" y="273"/>
                    <a:pt x="158" y="279"/>
                    <a:pt x="162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59" y="455"/>
                    <a:pt x="276" y="455"/>
                  </a:cubicBezTo>
                  <a:cubicBezTo>
                    <a:pt x="353" y="455"/>
                    <a:pt x="353" y="455"/>
                    <a:pt x="353" y="455"/>
                  </a:cubicBezTo>
                  <a:cubicBezTo>
                    <a:pt x="363" y="455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4" y="207"/>
                    <a:pt x="334" y="138"/>
                  </a:cubicBezTo>
                  <a:cubicBezTo>
                    <a:pt x="334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3"/>
                    <a:pt x="165" y="2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4" name="Freeform 7">
              <a:extLst>
                <a:ext uri="{FF2B5EF4-FFF2-40B4-BE49-F238E27FC236}">
                  <a16:creationId xmlns:a16="http://schemas.microsoft.com/office/drawing/2014/main" id="{700FFC05-F2CB-40E5-9BD7-1F1830F67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" y="4120"/>
              <a:ext cx="39" cy="55"/>
            </a:xfrm>
            <a:custGeom>
              <a:avLst/>
              <a:gdLst>
                <a:gd name="T0" fmla="*/ 10 w 331"/>
                <a:gd name="T1" fmla="*/ 386 h 463"/>
                <a:gd name="T2" fmla="*/ 1 w 331"/>
                <a:gd name="T3" fmla="*/ 441 h 463"/>
                <a:gd name="T4" fmla="*/ 14 w 331"/>
                <a:gd name="T5" fmla="*/ 457 h 463"/>
                <a:gd name="T6" fmla="*/ 136 w 331"/>
                <a:gd name="T7" fmla="*/ 463 h 463"/>
                <a:gd name="T8" fmla="*/ 331 w 331"/>
                <a:gd name="T9" fmla="*/ 322 h 463"/>
                <a:gd name="T10" fmla="*/ 211 w 331"/>
                <a:gd name="T11" fmla="*/ 191 h 463"/>
                <a:gd name="T12" fmla="*/ 159 w 331"/>
                <a:gd name="T13" fmla="*/ 177 h 463"/>
                <a:gd name="T14" fmla="*/ 107 w 331"/>
                <a:gd name="T15" fmla="*/ 130 h 463"/>
                <a:gd name="T16" fmla="*/ 173 w 331"/>
                <a:gd name="T17" fmla="*/ 86 h 463"/>
                <a:gd name="T18" fmla="*/ 279 w 331"/>
                <a:gd name="T19" fmla="*/ 91 h 463"/>
                <a:gd name="T20" fmla="*/ 306 w 331"/>
                <a:gd name="T21" fmla="*/ 75 h 463"/>
                <a:gd name="T22" fmla="*/ 314 w 331"/>
                <a:gd name="T23" fmla="*/ 22 h 463"/>
                <a:gd name="T24" fmla="*/ 301 w 331"/>
                <a:gd name="T25" fmla="*/ 6 h 463"/>
                <a:gd name="T26" fmla="*/ 178 w 331"/>
                <a:gd name="T27" fmla="*/ 0 h 463"/>
                <a:gd name="T28" fmla="*/ 5 w 331"/>
                <a:gd name="T29" fmla="*/ 131 h 463"/>
                <a:gd name="T30" fmla="*/ 113 w 331"/>
                <a:gd name="T31" fmla="*/ 265 h 463"/>
                <a:gd name="T32" fmla="*/ 166 w 331"/>
                <a:gd name="T33" fmla="*/ 278 h 463"/>
                <a:gd name="T34" fmla="*/ 227 w 331"/>
                <a:gd name="T35" fmla="*/ 329 h 463"/>
                <a:gd name="T36" fmla="*/ 135 w 331"/>
                <a:gd name="T37" fmla="*/ 376 h 463"/>
                <a:gd name="T38" fmla="*/ 36 w 331"/>
                <a:gd name="T39" fmla="*/ 370 h 463"/>
                <a:gd name="T40" fmla="*/ 10 w 331"/>
                <a:gd name="T41" fmla="*/ 386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3">
                  <a:moveTo>
                    <a:pt x="10" y="386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5" y="460"/>
                    <a:pt x="86" y="463"/>
                    <a:pt x="136" y="463"/>
                  </a:cubicBezTo>
                  <a:cubicBezTo>
                    <a:pt x="249" y="463"/>
                    <a:pt x="331" y="427"/>
                    <a:pt x="331" y="322"/>
                  </a:cubicBezTo>
                  <a:cubicBezTo>
                    <a:pt x="331" y="260"/>
                    <a:pt x="304" y="214"/>
                    <a:pt x="211" y="191"/>
                  </a:cubicBezTo>
                  <a:cubicBezTo>
                    <a:pt x="159" y="177"/>
                    <a:pt x="159" y="177"/>
                    <a:pt x="159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79" y="91"/>
                  </a:cubicBezTo>
                  <a:cubicBezTo>
                    <a:pt x="298" y="93"/>
                    <a:pt x="303" y="91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5" y="11"/>
                    <a:pt x="310" y="7"/>
                    <a:pt x="301" y="6"/>
                  </a:cubicBezTo>
                  <a:cubicBezTo>
                    <a:pt x="281" y="3"/>
                    <a:pt x="236" y="0"/>
                    <a:pt x="178" y="0"/>
                  </a:cubicBezTo>
                  <a:cubicBezTo>
                    <a:pt x="61" y="0"/>
                    <a:pt x="5" y="50"/>
                    <a:pt x="5" y="131"/>
                  </a:cubicBezTo>
                  <a:cubicBezTo>
                    <a:pt x="5" y="204"/>
                    <a:pt x="44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89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1"/>
                    <a:pt x="36" y="370"/>
                  </a:cubicBezTo>
                  <a:cubicBezTo>
                    <a:pt x="18" y="369"/>
                    <a:pt x="12" y="371"/>
                    <a:pt x="10" y="38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7" name="Freeform 8">
              <a:extLst>
                <a:ext uri="{FF2B5EF4-FFF2-40B4-BE49-F238E27FC236}">
                  <a16:creationId xmlns:a16="http://schemas.microsoft.com/office/drawing/2014/main" id="{D368A783-F61B-41CD-A917-565F017C1A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8" y="4120"/>
              <a:ext cx="12" cy="55"/>
            </a:xfrm>
            <a:custGeom>
              <a:avLst/>
              <a:gdLst>
                <a:gd name="T0" fmla="*/ 0 w 101"/>
                <a:gd name="T1" fmla="*/ 436 h 455"/>
                <a:gd name="T2" fmla="*/ 18 w 101"/>
                <a:gd name="T3" fmla="*/ 455 h 455"/>
                <a:gd name="T4" fmla="*/ 83 w 101"/>
                <a:gd name="T5" fmla="*/ 455 h 455"/>
                <a:gd name="T6" fmla="*/ 101 w 101"/>
                <a:gd name="T7" fmla="*/ 436 h 455"/>
                <a:gd name="T8" fmla="*/ 101 w 101"/>
                <a:gd name="T9" fmla="*/ 20 h 455"/>
                <a:gd name="T10" fmla="*/ 83 w 101"/>
                <a:gd name="T11" fmla="*/ 0 h 455"/>
                <a:gd name="T12" fmla="*/ 18 w 101"/>
                <a:gd name="T13" fmla="*/ 0 h 455"/>
                <a:gd name="T14" fmla="*/ 0 w 101"/>
                <a:gd name="T15" fmla="*/ 20 h 455"/>
                <a:gd name="T16" fmla="*/ 0 w 101"/>
                <a:gd name="T17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455">
                  <a:moveTo>
                    <a:pt x="0" y="436"/>
                  </a:move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1" y="450"/>
                    <a:pt x="101" y="436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5"/>
                    <a:pt x="97" y="0"/>
                    <a:pt x="8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lnTo>
                    <a:pt x="0" y="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8" name="Rectangle 9">
              <a:extLst>
                <a:ext uri="{FF2B5EF4-FFF2-40B4-BE49-F238E27FC236}">
                  <a16:creationId xmlns:a16="http://schemas.microsoft.com/office/drawing/2014/main" id="{5A406B08-BAAC-4E9F-A7A6-0CE7A270B73F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06" y="4090"/>
              <a:ext cx="178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59" name="Freeform 10">
              <a:extLst>
                <a:ext uri="{FF2B5EF4-FFF2-40B4-BE49-F238E27FC236}">
                  <a16:creationId xmlns:a16="http://schemas.microsoft.com/office/drawing/2014/main" id="{D662D023-4DEB-4AC9-A3B0-94F6F13F10E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" y="4120"/>
              <a:ext cx="45" cy="55"/>
            </a:xfrm>
            <a:custGeom>
              <a:avLst/>
              <a:gdLst>
                <a:gd name="T0" fmla="*/ 165 w 375"/>
                <a:gd name="T1" fmla="*/ 220 h 455"/>
                <a:gd name="T2" fmla="*/ 158 w 375"/>
                <a:gd name="T3" fmla="*/ 250 h 455"/>
                <a:gd name="T4" fmla="*/ 155 w 375"/>
                <a:gd name="T5" fmla="*/ 266 h 455"/>
                <a:gd name="T6" fmla="*/ 163 w 375"/>
                <a:gd name="T7" fmla="*/ 287 h 455"/>
                <a:gd name="T8" fmla="*/ 247 w 375"/>
                <a:gd name="T9" fmla="*/ 438 h 455"/>
                <a:gd name="T10" fmla="*/ 276 w 375"/>
                <a:gd name="T11" fmla="*/ 455 h 455"/>
                <a:gd name="T12" fmla="*/ 354 w 375"/>
                <a:gd name="T13" fmla="*/ 455 h 455"/>
                <a:gd name="T14" fmla="*/ 364 w 375"/>
                <a:gd name="T15" fmla="*/ 431 h 455"/>
                <a:gd name="T16" fmla="*/ 261 w 375"/>
                <a:gd name="T17" fmla="*/ 260 h 455"/>
                <a:gd name="T18" fmla="*/ 335 w 375"/>
                <a:gd name="T19" fmla="*/ 138 h 455"/>
                <a:gd name="T20" fmla="*/ 176 w 375"/>
                <a:gd name="T21" fmla="*/ 0 h 455"/>
                <a:gd name="T22" fmla="*/ 18 w 375"/>
                <a:gd name="T23" fmla="*/ 0 h 455"/>
                <a:gd name="T24" fmla="*/ 0 w 375"/>
                <a:gd name="T25" fmla="*/ 20 h 455"/>
                <a:gd name="T26" fmla="*/ 0 w 375"/>
                <a:gd name="T27" fmla="*/ 436 h 455"/>
                <a:gd name="T28" fmla="*/ 18 w 375"/>
                <a:gd name="T29" fmla="*/ 455 h 455"/>
                <a:gd name="T30" fmla="*/ 83 w 375"/>
                <a:gd name="T31" fmla="*/ 455 h 455"/>
                <a:gd name="T32" fmla="*/ 102 w 375"/>
                <a:gd name="T33" fmla="*/ 436 h 455"/>
                <a:gd name="T34" fmla="*/ 102 w 375"/>
                <a:gd name="T35" fmla="*/ 84 h 455"/>
                <a:gd name="T36" fmla="*/ 169 w 375"/>
                <a:gd name="T37" fmla="*/ 84 h 455"/>
                <a:gd name="T38" fmla="*/ 232 w 375"/>
                <a:gd name="T39" fmla="*/ 140 h 455"/>
                <a:gd name="T40" fmla="*/ 199 w 375"/>
                <a:gd name="T41" fmla="*/ 194 h 455"/>
                <a:gd name="T42" fmla="*/ 165 w 375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5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8"/>
                    <a:pt x="155" y="263"/>
                    <a:pt x="155" y="266"/>
                  </a:cubicBezTo>
                  <a:cubicBezTo>
                    <a:pt x="155" y="273"/>
                    <a:pt x="158" y="279"/>
                    <a:pt x="163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59" y="455"/>
                    <a:pt x="276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3" y="455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3"/>
                    <a:pt x="165" y="2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A22F51B3-E1ED-45E4-9F3A-2425CCEDAD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4" y="4120"/>
              <a:ext cx="45" cy="55"/>
            </a:xfrm>
            <a:custGeom>
              <a:avLst/>
              <a:gdLst>
                <a:gd name="T0" fmla="*/ 166 w 376"/>
                <a:gd name="T1" fmla="*/ 220 h 455"/>
                <a:gd name="T2" fmla="*/ 159 w 376"/>
                <a:gd name="T3" fmla="*/ 250 h 455"/>
                <a:gd name="T4" fmla="*/ 156 w 376"/>
                <a:gd name="T5" fmla="*/ 266 h 455"/>
                <a:gd name="T6" fmla="*/ 163 w 376"/>
                <a:gd name="T7" fmla="*/ 287 h 455"/>
                <a:gd name="T8" fmla="*/ 247 w 376"/>
                <a:gd name="T9" fmla="*/ 438 h 455"/>
                <a:gd name="T10" fmla="*/ 277 w 376"/>
                <a:gd name="T11" fmla="*/ 455 h 455"/>
                <a:gd name="T12" fmla="*/ 354 w 376"/>
                <a:gd name="T13" fmla="*/ 455 h 455"/>
                <a:gd name="T14" fmla="*/ 365 w 376"/>
                <a:gd name="T15" fmla="*/ 431 h 455"/>
                <a:gd name="T16" fmla="*/ 261 w 376"/>
                <a:gd name="T17" fmla="*/ 260 h 455"/>
                <a:gd name="T18" fmla="*/ 335 w 376"/>
                <a:gd name="T19" fmla="*/ 138 h 455"/>
                <a:gd name="T20" fmla="*/ 176 w 376"/>
                <a:gd name="T21" fmla="*/ 0 h 455"/>
                <a:gd name="T22" fmla="*/ 18 w 376"/>
                <a:gd name="T23" fmla="*/ 0 h 455"/>
                <a:gd name="T24" fmla="*/ 0 w 376"/>
                <a:gd name="T25" fmla="*/ 20 h 455"/>
                <a:gd name="T26" fmla="*/ 0 w 376"/>
                <a:gd name="T27" fmla="*/ 436 h 455"/>
                <a:gd name="T28" fmla="*/ 18 w 376"/>
                <a:gd name="T29" fmla="*/ 455 h 455"/>
                <a:gd name="T30" fmla="*/ 83 w 376"/>
                <a:gd name="T31" fmla="*/ 455 h 455"/>
                <a:gd name="T32" fmla="*/ 102 w 376"/>
                <a:gd name="T33" fmla="*/ 436 h 455"/>
                <a:gd name="T34" fmla="*/ 102 w 376"/>
                <a:gd name="T35" fmla="*/ 84 h 455"/>
                <a:gd name="T36" fmla="*/ 169 w 376"/>
                <a:gd name="T37" fmla="*/ 84 h 455"/>
                <a:gd name="T38" fmla="*/ 232 w 376"/>
                <a:gd name="T39" fmla="*/ 140 h 455"/>
                <a:gd name="T40" fmla="*/ 200 w 376"/>
                <a:gd name="T41" fmla="*/ 194 h 455"/>
                <a:gd name="T42" fmla="*/ 166 w 376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455">
                  <a:moveTo>
                    <a:pt x="166" y="220"/>
                  </a:moveTo>
                  <a:cubicBezTo>
                    <a:pt x="159" y="250"/>
                    <a:pt x="159" y="250"/>
                    <a:pt x="159" y="250"/>
                  </a:cubicBezTo>
                  <a:cubicBezTo>
                    <a:pt x="156" y="258"/>
                    <a:pt x="156" y="263"/>
                    <a:pt x="156" y="266"/>
                  </a:cubicBezTo>
                  <a:cubicBezTo>
                    <a:pt x="156" y="273"/>
                    <a:pt x="158" y="279"/>
                    <a:pt x="163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60" y="455"/>
                    <a:pt x="277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4" y="455"/>
                    <a:pt x="376" y="449"/>
                    <a:pt x="365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8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2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200" y="194"/>
                  </a:cubicBezTo>
                  <a:cubicBezTo>
                    <a:pt x="179" y="203"/>
                    <a:pt x="172" y="193"/>
                    <a:pt x="166" y="2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1" name="Freeform 12">
              <a:extLst>
                <a:ext uri="{FF2B5EF4-FFF2-40B4-BE49-F238E27FC236}">
                  <a16:creationId xmlns:a16="http://schemas.microsoft.com/office/drawing/2014/main" id="{51A45574-AA65-4E3C-BC4C-C42A8DF3DFA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1" y="4120"/>
              <a:ext cx="46" cy="55"/>
            </a:xfrm>
            <a:custGeom>
              <a:avLst/>
              <a:gdLst>
                <a:gd name="T0" fmla="*/ 139 w 380"/>
                <a:gd name="T1" fmla="*/ 436 h 455"/>
                <a:gd name="T2" fmla="*/ 158 w 380"/>
                <a:gd name="T3" fmla="*/ 455 h 455"/>
                <a:gd name="T4" fmla="*/ 223 w 380"/>
                <a:gd name="T5" fmla="*/ 455 h 455"/>
                <a:gd name="T6" fmla="*/ 241 w 380"/>
                <a:gd name="T7" fmla="*/ 436 h 455"/>
                <a:gd name="T8" fmla="*/ 241 w 380"/>
                <a:gd name="T9" fmla="*/ 86 h 455"/>
                <a:gd name="T10" fmla="*/ 361 w 380"/>
                <a:gd name="T11" fmla="*/ 86 h 455"/>
                <a:gd name="T12" fmla="*/ 380 w 380"/>
                <a:gd name="T13" fmla="*/ 67 h 455"/>
                <a:gd name="T14" fmla="*/ 380 w 380"/>
                <a:gd name="T15" fmla="*/ 20 h 455"/>
                <a:gd name="T16" fmla="*/ 361 w 380"/>
                <a:gd name="T17" fmla="*/ 0 h 455"/>
                <a:gd name="T18" fmla="*/ 19 w 380"/>
                <a:gd name="T19" fmla="*/ 0 h 455"/>
                <a:gd name="T20" fmla="*/ 0 w 380"/>
                <a:gd name="T21" fmla="*/ 20 h 455"/>
                <a:gd name="T22" fmla="*/ 0 w 380"/>
                <a:gd name="T23" fmla="*/ 67 h 455"/>
                <a:gd name="T24" fmla="*/ 19 w 380"/>
                <a:gd name="T25" fmla="*/ 86 h 455"/>
                <a:gd name="T26" fmla="*/ 139 w 380"/>
                <a:gd name="T27" fmla="*/ 86 h 455"/>
                <a:gd name="T28" fmla="*/ 139 w 380"/>
                <a:gd name="T29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0" h="455">
                  <a:moveTo>
                    <a:pt x="139" y="436"/>
                  </a:moveTo>
                  <a:cubicBezTo>
                    <a:pt x="139" y="450"/>
                    <a:pt x="143" y="455"/>
                    <a:pt x="158" y="455"/>
                  </a:cubicBezTo>
                  <a:cubicBezTo>
                    <a:pt x="223" y="455"/>
                    <a:pt x="223" y="455"/>
                    <a:pt x="223" y="455"/>
                  </a:cubicBezTo>
                  <a:cubicBezTo>
                    <a:pt x="237" y="455"/>
                    <a:pt x="241" y="450"/>
                    <a:pt x="241" y="436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361" y="86"/>
                    <a:pt x="361" y="86"/>
                    <a:pt x="361" y="86"/>
                  </a:cubicBezTo>
                  <a:cubicBezTo>
                    <a:pt x="376" y="86"/>
                    <a:pt x="380" y="82"/>
                    <a:pt x="380" y="67"/>
                  </a:cubicBezTo>
                  <a:cubicBezTo>
                    <a:pt x="380" y="20"/>
                    <a:pt x="380" y="20"/>
                    <a:pt x="380" y="20"/>
                  </a:cubicBezTo>
                  <a:cubicBezTo>
                    <a:pt x="380" y="5"/>
                    <a:pt x="376" y="0"/>
                    <a:pt x="36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" y="0"/>
                    <a:pt x="0" y="5"/>
                    <a:pt x="0" y="2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2"/>
                    <a:pt x="5" y="86"/>
                    <a:pt x="19" y="86"/>
                  </a:cubicBezTo>
                  <a:cubicBezTo>
                    <a:pt x="139" y="86"/>
                    <a:pt x="139" y="86"/>
                    <a:pt x="139" y="86"/>
                  </a:cubicBezTo>
                  <a:lnTo>
                    <a:pt x="139" y="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2" name="Rectangle 13">
              <a:extLst>
                <a:ext uri="{FF2B5EF4-FFF2-40B4-BE49-F238E27FC236}">
                  <a16:creationId xmlns:a16="http://schemas.microsoft.com/office/drawing/2014/main" id="{61D6618C-571C-456A-A205-BC5BF1F9ACF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40" y="4090"/>
              <a:ext cx="172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3" name="Freeform 14">
              <a:extLst>
                <a:ext uri="{FF2B5EF4-FFF2-40B4-BE49-F238E27FC236}">
                  <a16:creationId xmlns:a16="http://schemas.microsoft.com/office/drawing/2014/main" id="{E775C6BF-B167-4AB1-BE7F-D64645F5FC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0" y="4120"/>
              <a:ext cx="45" cy="55"/>
            </a:xfrm>
            <a:custGeom>
              <a:avLst/>
              <a:gdLst>
                <a:gd name="T0" fmla="*/ 166 w 376"/>
                <a:gd name="T1" fmla="*/ 220 h 455"/>
                <a:gd name="T2" fmla="*/ 159 w 376"/>
                <a:gd name="T3" fmla="*/ 250 h 455"/>
                <a:gd name="T4" fmla="*/ 156 w 376"/>
                <a:gd name="T5" fmla="*/ 266 h 455"/>
                <a:gd name="T6" fmla="*/ 163 w 376"/>
                <a:gd name="T7" fmla="*/ 287 h 455"/>
                <a:gd name="T8" fmla="*/ 247 w 376"/>
                <a:gd name="T9" fmla="*/ 439 h 455"/>
                <a:gd name="T10" fmla="*/ 277 w 376"/>
                <a:gd name="T11" fmla="*/ 455 h 455"/>
                <a:gd name="T12" fmla="*/ 354 w 376"/>
                <a:gd name="T13" fmla="*/ 455 h 455"/>
                <a:gd name="T14" fmla="*/ 364 w 376"/>
                <a:gd name="T15" fmla="*/ 431 h 455"/>
                <a:gd name="T16" fmla="*/ 261 w 376"/>
                <a:gd name="T17" fmla="*/ 260 h 455"/>
                <a:gd name="T18" fmla="*/ 335 w 376"/>
                <a:gd name="T19" fmla="*/ 138 h 455"/>
                <a:gd name="T20" fmla="*/ 176 w 376"/>
                <a:gd name="T21" fmla="*/ 0 h 455"/>
                <a:gd name="T22" fmla="*/ 18 w 376"/>
                <a:gd name="T23" fmla="*/ 0 h 455"/>
                <a:gd name="T24" fmla="*/ 0 w 376"/>
                <a:gd name="T25" fmla="*/ 20 h 455"/>
                <a:gd name="T26" fmla="*/ 0 w 376"/>
                <a:gd name="T27" fmla="*/ 436 h 455"/>
                <a:gd name="T28" fmla="*/ 18 w 376"/>
                <a:gd name="T29" fmla="*/ 455 h 455"/>
                <a:gd name="T30" fmla="*/ 84 w 376"/>
                <a:gd name="T31" fmla="*/ 455 h 455"/>
                <a:gd name="T32" fmla="*/ 102 w 376"/>
                <a:gd name="T33" fmla="*/ 436 h 455"/>
                <a:gd name="T34" fmla="*/ 102 w 376"/>
                <a:gd name="T35" fmla="*/ 84 h 455"/>
                <a:gd name="T36" fmla="*/ 169 w 376"/>
                <a:gd name="T37" fmla="*/ 84 h 455"/>
                <a:gd name="T38" fmla="*/ 232 w 376"/>
                <a:gd name="T39" fmla="*/ 140 h 455"/>
                <a:gd name="T40" fmla="*/ 200 w 376"/>
                <a:gd name="T41" fmla="*/ 194 h 455"/>
                <a:gd name="T42" fmla="*/ 166 w 376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455">
                  <a:moveTo>
                    <a:pt x="166" y="220"/>
                  </a:moveTo>
                  <a:cubicBezTo>
                    <a:pt x="159" y="250"/>
                    <a:pt x="159" y="250"/>
                    <a:pt x="159" y="250"/>
                  </a:cubicBezTo>
                  <a:cubicBezTo>
                    <a:pt x="157" y="259"/>
                    <a:pt x="156" y="263"/>
                    <a:pt x="156" y="266"/>
                  </a:cubicBezTo>
                  <a:cubicBezTo>
                    <a:pt x="156" y="273"/>
                    <a:pt x="158" y="279"/>
                    <a:pt x="163" y="287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54" y="451"/>
                    <a:pt x="260" y="455"/>
                    <a:pt x="277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4" y="455"/>
                    <a:pt x="376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1"/>
                    <a:pt x="4" y="455"/>
                    <a:pt x="18" y="455"/>
                  </a:cubicBezTo>
                  <a:cubicBezTo>
                    <a:pt x="84" y="455"/>
                    <a:pt x="84" y="455"/>
                    <a:pt x="84" y="455"/>
                  </a:cubicBezTo>
                  <a:cubicBezTo>
                    <a:pt x="98" y="455"/>
                    <a:pt x="102" y="451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2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200" y="194"/>
                  </a:cubicBezTo>
                  <a:cubicBezTo>
                    <a:pt x="179" y="203"/>
                    <a:pt x="172" y="194"/>
                    <a:pt x="166" y="2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4" name="Freeform 15">
              <a:extLst>
                <a:ext uri="{FF2B5EF4-FFF2-40B4-BE49-F238E27FC236}">
                  <a16:creationId xmlns:a16="http://schemas.microsoft.com/office/drawing/2014/main" id="{7F43E364-7D18-48A7-B9AC-CF9D0AC7E7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05" y="4120"/>
              <a:ext cx="45" cy="55"/>
            </a:xfrm>
            <a:custGeom>
              <a:avLst/>
              <a:gdLst>
                <a:gd name="T0" fmla="*/ 139 w 379"/>
                <a:gd name="T1" fmla="*/ 436 h 455"/>
                <a:gd name="T2" fmla="*/ 157 w 379"/>
                <a:gd name="T3" fmla="*/ 455 h 455"/>
                <a:gd name="T4" fmla="*/ 222 w 379"/>
                <a:gd name="T5" fmla="*/ 455 h 455"/>
                <a:gd name="T6" fmla="*/ 240 w 379"/>
                <a:gd name="T7" fmla="*/ 436 h 455"/>
                <a:gd name="T8" fmla="*/ 240 w 379"/>
                <a:gd name="T9" fmla="*/ 87 h 455"/>
                <a:gd name="T10" fmla="*/ 361 w 379"/>
                <a:gd name="T11" fmla="*/ 87 h 455"/>
                <a:gd name="T12" fmla="*/ 379 w 379"/>
                <a:gd name="T13" fmla="*/ 68 h 455"/>
                <a:gd name="T14" fmla="*/ 379 w 379"/>
                <a:gd name="T15" fmla="*/ 20 h 455"/>
                <a:gd name="T16" fmla="*/ 361 w 379"/>
                <a:gd name="T17" fmla="*/ 0 h 455"/>
                <a:gd name="T18" fmla="*/ 18 w 379"/>
                <a:gd name="T19" fmla="*/ 0 h 455"/>
                <a:gd name="T20" fmla="*/ 0 w 379"/>
                <a:gd name="T21" fmla="*/ 20 h 455"/>
                <a:gd name="T22" fmla="*/ 0 w 379"/>
                <a:gd name="T23" fmla="*/ 68 h 455"/>
                <a:gd name="T24" fmla="*/ 18 w 379"/>
                <a:gd name="T25" fmla="*/ 87 h 455"/>
                <a:gd name="T26" fmla="*/ 139 w 379"/>
                <a:gd name="T27" fmla="*/ 87 h 455"/>
                <a:gd name="T28" fmla="*/ 139 w 379"/>
                <a:gd name="T29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9" h="455">
                  <a:moveTo>
                    <a:pt x="139" y="436"/>
                  </a:moveTo>
                  <a:cubicBezTo>
                    <a:pt x="139" y="451"/>
                    <a:pt x="143" y="455"/>
                    <a:pt x="157" y="455"/>
                  </a:cubicBezTo>
                  <a:cubicBezTo>
                    <a:pt x="222" y="455"/>
                    <a:pt x="222" y="455"/>
                    <a:pt x="222" y="455"/>
                  </a:cubicBezTo>
                  <a:cubicBezTo>
                    <a:pt x="236" y="455"/>
                    <a:pt x="240" y="451"/>
                    <a:pt x="240" y="436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361" y="87"/>
                    <a:pt x="361" y="87"/>
                    <a:pt x="361" y="87"/>
                  </a:cubicBezTo>
                  <a:cubicBezTo>
                    <a:pt x="375" y="87"/>
                    <a:pt x="379" y="82"/>
                    <a:pt x="379" y="68"/>
                  </a:cubicBezTo>
                  <a:cubicBezTo>
                    <a:pt x="379" y="20"/>
                    <a:pt x="379" y="20"/>
                    <a:pt x="379" y="20"/>
                  </a:cubicBezTo>
                  <a:cubicBezTo>
                    <a:pt x="379" y="5"/>
                    <a:pt x="375" y="0"/>
                    <a:pt x="36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2"/>
                    <a:pt x="4" y="87"/>
                    <a:pt x="18" y="87"/>
                  </a:cubicBezTo>
                  <a:cubicBezTo>
                    <a:pt x="139" y="87"/>
                    <a:pt x="139" y="87"/>
                    <a:pt x="139" y="87"/>
                  </a:cubicBezTo>
                  <a:lnTo>
                    <a:pt x="139" y="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5" name="Freeform 16">
              <a:extLst>
                <a:ext uri="{FF2B5EF4-FFF2-40B4-BE49-F238E27FC236}">
                  <a16:creationId xmlns:a16="http://schemas.microsoft.com/office/drawing/2014/main" id="{C267202B-D367-4BF5-852B-EB8F1231ED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54" y="4120"/>
              <a:ext cx="40" cy="55"/>
            </a:xfrm>
            <a:custGeom>
              <a:avLst/>
              <a:gdLst>
                <a:gd name="T0" fmla="*/ 10 w 331"/>
                <a:gd name="T1" fmla="*/ 387 h 464"/>
                <a:gd name="T2" fmla="*/ 1 w 331"/>
                <a:gd name="T3" fmla="*/ 441 h 464"/>
                <a:gd name="T4" fmla="*/ 14 w 331"/>
                <a:gd name="T5" fmla="*/ 457 h 464"/>
                <a:gd name="T6" fmla="*/ 136 w 331"/>
                <a:gd name="T7" fmla="*/ 464 h 464"/>
                <a:gd name="T8" fmla="*/ 331 w 331"/>
                <a:gd name="T9" fmla="*/ 322 h 464"/>
                <a:gd name="T10" fmla="*/ 211 w 331"/>
                <a:gd name="T11" fmla="*/ 191 h 464"/>
                <a:gd name="T12" fmla="*/ 159 w 331"/>
                <a:gd name="T13" fmla="*/ 177 h 464"/>
                <a:gd name="T14" fmla="*/ 107 w 331"/>
                <a:gd name="T15" fmla="*/ 130 h 464"/>
                <a:gd name="T16" fmla="*/ 173 w 331"/>
                <a:gd name="T17" fmla="*/ 86 h 464"/>
                <a:gd name="T18" fmla="*/ 280 w 331"/>
                <a:gd name="T19" fmla="*/ 92 h 464"/>
                <a:gd name="T20" fmla="*/ 306 w 331"/>
                <a:gd name="T21" fmla="*/ 75 h 464"/>
                <a:gd name="T22" fmla="*/ 314 w 331"/>
                <a:gd name="T23" fmla="*/ 22 h 464"/>
                <a:gd name="T24" fmla="*/ 302 w 331"/>
                <a:gd name="T25" fmla="*/ 6 h 464"/>
                <a:gd name="T26" fmla="*/ 178 w 331"/>
                <a:gd name="T27" fmla="*/ 0 h 464"/>
                <a:gd name="T28" fmla="*/ 5 w 331"/>
                <a:gd name="T29" fmla="*/ 131 h 464"/>
                <a:gd name="T30" fmla="*/ 113 w 331"/>
                <a:gd name="T31" fmla="*/ 265 h 464"/>
                <a:gd name="T32" fmla="*/ 166 w 331"/>
                <a:gd name="T33" fmla="*/ 278 h 464"/>
                <a:gd name="T34" fmla="*/ 227 w 331"/>
                <a:gd name="T35" fmla="*/ 329 h 464"/>
                <a:gd name="T36" fmla="*/ 135 w 331"/>
                <a:gd name="T37" fmla="*/ 376 h 464"/>
                <a:gd name="T38" fmla="*/ 36 w 331"/>
                <a:gd name="T39" fmla="*/ 370 h 464"/>
                <a:gd name="T40" fmla="*/ 10 w 331"/>
                <a:gd name="T41" fmla="*/ 38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4">
                  <a:moveTo>
                    <a:pt x="10" y="387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5" y="460"/>
                    <a:pt x="86" y="464"/>
                    <a:pt x="136" y="464"/>
                  </a:cubicBezTo>
                  <a:cubicBezTo>
                    <a:pt x="249" y="464"/>
                    <a:pt x="331" y="427"/>
                    <a:pt x="331" y="322"/>
                  </a:cubicBezTo>
                  <a:cubicBezTo>
                    <a:pt x="331" y="260"/>
                    <a:pt x="304" y="215"/>
                    <a:pt x="211" y="191"/>
                  </a:cubicBezTo>
                  <a:cubicBezTo>
                    <a:pt x="159" y="177"/>
                    <a:pt x="159" y="177"/>
                    <a:pt x="159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80" y="92"/>
                  </a:cubicBezTo>
                  <a:cubicBezTo>
                    <a:pt x="298" y="93"/>
                    <a:pt x="303" y="91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5" y="11"/>
                    <a:pt x="311" y="7"/>
                    <a:pt x="302" y="6"/>
                  </a:cubicBezTo>
                  <a:cubicBezTo>
                    <a:pt x="281" y="3"/>
                    <a:pt x="236" y="0"/>
                    <a:pt x="178" y="0"/>
                  </a:cubicBezTo>
                  <a:cubicBezTo>
                    <a:pt x="62" y="0"/>
                    <a:pt x="5" y="50"/>
                    <a:pt x="5" y="131"/>
                  </a:cubicBezTo>
                  <a:cubicBezTo>
                    <a:pt x="5" y="204"/>
                    <a:pt x="45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90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2"/>
                    <a:pt x="36" y="370"/>
                  </a:cubicBezTo>
                  <a:cubicBezTo>
                    <a:pt x="18" y="369"/>
                    <a:pt x="13" y="371"/>
                    <a:pt x="10" y="38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6" name="Rectangle 17">
              <a:extLst>
                <a:ext uri="{FF2B5EF4-FFF2-40B4-BE49-F238E27FC236}">
                  <a16:creationId xmlns:a16="http://schemas.microsoft.com/office/drawing/2014/main" id="{08C742BB-923E-42F2-9379-5DD889C5F0E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68" y="4090"/>
              <a:ext cx="176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7" name="Freeform 18">
              <a:extLst>
                <a:ext uri="{FF2B5EF4-FFF2-40B4-BE49-F238E27FC236}">
                  <a16:creationId xmlns:a16="http://schemas.microsoft.com/office/drawing/2014/main" id="{E0FE6CC2-96DD-4B42-B7DD-904F842C90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8" y="4120"/>
              <a:ext cx="40" cy="55"/>
            </a:xfrm>
            <a:custGeom>
              <a:avLst/>
              <a:gdLst>
                <a:gd name="T0" fmla="*/ 10 w 331"/>
                <a:gd name="T1" fmla="*/ 387 h 464"/>
                <a:gd name="T2" fmla="*/ 1 w 331"/>
                <a:gd name="T3" fmla="*/ 441 h 464"/>
                <a:gd name="T4" fmla="*/ 14 w 331"/>
                <a:gd name="T5" fmla="*/ 457 h 464"/>
                <a:gd name="T6" fmla="*/ 136 w 331"/>
                <a:gd name="T7" fmla="*/ 464 h 464"/>
                <a:gd name="T8" fmla="*/ 331 w 331"/>
                <a:gd name="T9" fmla="*/ 322 h 464"/>
                <a:gd name="T10" fmla="*/ 211 w 331"/>
                <a:gd name="T11" fmla="*/ 190 h 464"/>
                <a:gd name="T12" fmla="*/ 158 w 331"/>
                <a:gd name="T13" fmla="*/ 177 h 464"/>
                <a:gd name="T14" fmla="*/ 107 w 331"/>
                <a:gd name="T15" fmla="*/ 130 h 464"/>
                <a:gd name="T16" fmla="*/ 173 w 331"/>
                <a:gd name="T17" fmla="*/ 86 h 464"/>
                <a:gd name="T18" fmla="*/ 279 w 331"/>
                <a:gd name="T19" fmla="*/ 91 h 464"/>
                <a:gd name="T20" fmla="*/ 306 w 331"/>
                <a:gd name="T21" fmla="*/ 75 h 464"/>
                <a:gd name="T22" fmla="*/ 314 w 331"/>
                <a:gd name="T23" fmla="*/ 22 h 464"/>
                <a:gd name="T24" fmla="*/ 301 w 331"/>
                <a:gd name="T25" fmla="*/ 6 h 464"/>
                <a:gd name="T26" fmla="*/ 178 w 331"/>
                <a:gd name="T27" fmla="*/ 0 h 464"/>
                <a:gd name="T28" fmla="*/ 5 w 331"/>
                <a:gd name="T29" fmla="*/ 131 h 464"/>
                <a:gd name="T30" fmla="*/ 113 w 331"/>
                <a:gd name="T31" fmla="*/ 265 h 464"/>
                <a:gd name="T32" fmla="*/ 166 w 331"/>
                <a:gd name="T33" fmla="*/ 278 h 464"/>
                <a:gd name="T34" fmla="*/ 227 w 331"/>
                <a:gd name="T35" fmla="*/ 329 h 464"/>
                <a:gd name="T36" fmla="*/ 135 w 331"/>
                <a:gd name="T37" fmla="*/ 376 h 464"/>
                <a:gd name="T38" fmla="*/ 36 w 331"/>
                <a:gd name="T39" fmla="*/ 370 h 464"/>
                <a:gd name="T40" fmla="*/ 10 w 331"/>
                <a:gd name="T41" fmla="*/ 38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4">
                  <a:moveTo>
                    <a:pt x="10" y="387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4" y="460"/>
                    <a:pt x="86" y="464"/>
                    <a:pt x="136" y="464"/>
                  </a:cubicBezTo>
                  <a:cubicBezTo>
                    <a:pt x="249" y="464"/>
                    <a:pt x="331" y="427"/>
                    <a:pt x="331" y="322"/>
                  </a:cubicBezTo>
                  <a:cubicBezTo>
                    <a:pt x="331" y="261"/>
                    <a:pt x="304" y="215"/>
                    <a:pt x="211" y="190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79" y="91"/>
                  </a:cubicBezTo>
                  <a:cubicBezTo>
                    <a:pt x="298" y="93"/>
                    <a:pt x="303" y="90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6" y="11"/>
                    <a:pt x="311" y="7"/>
                    <a:pt x="301" y="6"/>
                  </a:cubicBezTo>
                  <a:cubicBezTo>
                    <a:pt x="281" y="3"/>
                    <a:pt x="235" y="0"/>
                    <a:pt x="178" y="0"/>
                  </a:cubicBezTo>
                  <a:cubicBezTo>
                    <a:pt x="61" y="0"/>
                    <a:pt x="5" y="50"/>
                    <a:pt x="5" y="131"/>
                  </a:cubicBezTo>
                  <a:cubicBezTo>
                    <a:pt x="5" y="204"/>
                    <a:pt x="44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90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2"/>
                    <a:pt x="36" y="370"/>
                  </a:cubicBezTo>
                  <a:cubicBezTo>
                    <a:pt x="17" y="369"/>
                    <a:pt x="12" y="371"/>
                    <a:pt x="10" y="3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8" name="Freeform 19">
              <a:extLst>
                <a:ext uri="{FF2B5EF4-FFF2-40B4-BE49-F238E27FC236}">
                  <a16:creationId xmlns:a16="http://schemas.microsoft.com/office/drawing/2014/main" id="{87F26E4D-E930-457A-845B-B4791B5CB8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" y="4120"/>
              <a:ext cx="37" cy="55"/>
            </a:xfrm>
            <a:custGeom>
              <a:avLst/>
              <a:gdLst>
                <a:gd name="T0" fmla="*/ 102 w 306"/>
                <a:gd name="T1" fmla="*/ 184 h 456"/>
                <a:gd name="T2" fmla="*/ 102 w 306"/>
                <a:gd name="T3" fmla="*/ 88 h 456"/>
                <a:gd name="T4" fmla="*/ 288 w 306"/>
                <a:gd name="T5" fmla="*/ 88 h 456"/>
                <a:gd name="T6" fmla="*/ 306 w 306"/>
                <a:gd name="T7" fmla="*/ 69 h 456"/>
                <a:gd name="T8" fmla="*/ 306 w 306"/>
                <a:gd name="T9" fmla="*/ 19 h 456"/>
                <a:gd name="T10" fmla="*/ 288 w 306"/>
                <a:gd name="T11" fmla="*/ 0 h 456"/>
                <a:gd name="T12" fmla="*/ 18 w 306"/>
                <a:gd name="T13" fmla="*/ 0 h 456"/>
                <a:gd name="T14" fmla="*/ 0 w 306"/>
                <a:gd name="T15" fmla="*/ 19 h 456"/>
                <a:gd name="T16" fmla="*/ 0 w 306"/>
                <a:gd name="T17" fmla="*/ 437 h 456"/>
                <a:gd name="T18" fmla="*/ 18 w 306"/>
                <a:gd name="T19" fmla="*/ 456 h 456"/>
                <a:gd name="T20" fmla="*/ 84 w 306"/>
                <a:gd name="T21" fmla="*/ 456 h 456"/>
                <a:gd name="T22" fmla="*/ 102 w 306"/>
                <a:gd name="T23" fmla="*/ 437 h 456"/>
                <a:gd name="T24" fmla="*/ 102 w 306"/>
                <a:gd name="T25" fmla="*/ 272 h 456"/>
                <a:gd name="T26" fmla="*/ 270 w 306"/>
                <a:gd name="T27" fmla="*/ 272 h 456"/>
                <a:gd name="T28" fmla="*/ 289 w 306"/>
                <a:gd name="T29" fmla="*/ 253 h 456"/>
                <a:gd name="T30" fmla="*/ 289 w 306"/>
                <a:gd name="T31" fmla="*/ 204 h 456"/>
                <a:gd name="T32" fmla="*/ 270 w 306"/>
                <a:gd name="T33" fmla="*/ 184 h 456"/>
                <a:gd name="T34" fmla="*/ 102 w 306"/>
                <a:gd name="T35" fmla="*/ 184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456">
                  <a:moveTo>
                    <a:pt x="102" y="184"/>
                  </a:moveTo>
                  <a:cubicBezTo>
                    <a:pt x="102" y="88"/>
                    <a:pt x="102" y="88"/>
                    <a:pt x="102" y="88"/>
                  </a:cubicBezTo>
                  <a:cubicBezTo>
                    <a:pt x="288" y="88"/>
                    <a:pt x="288" y="88"/>
                    <a:pt x="288" y="88"/>
                  </a:cubicBezTo>
                  <a:cubicBezTo>
                    <a:pt x="302" y="88"/>
                    <a:pt x="306" y="83"/>
                    <a:pt x="306" y="69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6" y="5"/>
                    <a:pt x="302" y="0"/>
                    <a:pt x="28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1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4" y="456"/>
                    <a:pt x="18" y="456"/>
                  </a:cubicBezTo>
                  <a:cubicBezTo>
                    <a:pt x="84" y="456"/>
                    <a:pt x="84" y="456"/>
                    <a:pt x="84" y="456"/>
                  </a:cubicBezTo>
                  <a:cubicBezTo>
                    <a:pt x="98" y="456"/>
                    <a:pt x="102" y="450"/>
                    <a:pt x="102" y="437"/>
                  </a:cubicBezTo>
                  <a:cubicBezTo>
                    <a:pt x="102" y="272"/>
                    <a:pt x="102" y="272"/>
                    <a:pt x="102" y="272"/>
                  </a:cubicBezTo>
                  <a:cubicBezTo>
                    <a:pt x="270" y="272"/>
                    <a:pt x="270" y="272"/>
                    <a:pt x="270" y="272"/>
                  </a:cubicBezTo>
                  <a:cubicBezTo>
                    <a:pt x="285" y="272"/>
                    <a:pt x="289" y="267"/>
                    <a:pt x="289" y="253"/>
                  </a:cubicBezTo>
                  <a:cubicBezTo>
                    <a:pt x="289" y="204"/>
                    <a:pt x="289" y="204"/>
                    <a:pt x="289" y="204"/>
                  </a:cubicBezTo>
                  <a:cubicBezTo>
                    <a:pt x="289" y="189"/>
                    <a:pt x="285" y="184"/>
                    <a:pt x="270" y="184"/>
                  </a:cubicBezTo>
                  <a:lnTo>
                    <a:pt x="102" y="1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69" name="Freeform 20">
              <a:extLst>
                <a:ext uri="{FF2B5EF4-FFF2-40B4-BE49-F238E27FC236}">
                  <a16:creationId xmlns:a16="http://schemas.microsoft.com/office/drawing/2014/main" id="{CC9604F4-D4FA-474D-BB3F-331B9FB217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" y="4120"/>
              <a:ext cx="45" cy="55"/>
            </a:xfrm>
            <a:custGeom>
              <a:avLst/>
              <a:gdLst>
                <a:gd name="T0" fmla="*/ 165 w 375"/>
                <a:gd name="T1" fmla="*/ 220 h 456"/>
                <a:gd name="T2" fmla="*/ 158 w 375"/>
                <a:gd name="T3" fmla="*/ 250 h 456"/>
                <a:gd name="T4" fmla="*/ 155 w 375"/>
                <a:gd name="T5" fmla="*/ 266 h 456"/>
                <a:gd name="T6" fmla="*/ 162 w 375"/>
                <a:gd name="T7" fmla="*/ 287 h 456"/>
                <a:gd name="T8" fmla="*/ 247 w 375"/>
                <a:gd name="T9" fmla="*/ 438 h 456"/>
                <a:gd name="T10" fmla="*/ 277 w 375"/>
                <a:gd name="T11" fmla="*/ 456 h 456"/>
                <a:gd name="T12" fmla="*/ 354 w 375"/>
                <a:gd name="T13" fmla="*/ 456 h 456"/>
                <a:gd name="T14" fmla="*/ 364 w 375"/>
                <a:gd name="T15" fmla="*/ 431 h 456"/>
                <a:gd name="T16" fmla="*/ 261 w 375"/>
                <a:gd name="T17" fmla="*/ 260 h 456"/>
                <a:gd name="T18" fmla="*/ 335 w 375"/>
                <a:gd name="T19" fmla="*/ 138 h 456"/>
                <a:gd name="T20" fmla="*/ 176 w 375"/>
                <a:gd name="T21" fmla="*/ 0 h 456"/>
                <a:gd name="T22" fmla="*/ 18 w 375"/>
                <a:gd name="T23" fmla="*/ 0 h 456"/>
                <a:gd name="T24" fmla="*/ 0 w 375"/>
                <a:gd name="T25" fmla="*/ 19 h 456"/>
                <a:gd name="T26" fmla="*/ 0 w 375"/>
                <a:gd name="T27" fmla="*/ 437 h 456"/>
                <a:gd name="T28" fmla="*/ 18 w 375"/>
                <a:gd name="T29" fmla="*/ 456 h 456"/>
                <a:gd name="T30" fmla="*/ 83 w 375"/>
                <a:gd name="T31" fmla="*/ 456 h 456"/>
                <a:gd name="T32" fmla="*/ 102 w 375"/>
                <a:gd name="T33" fmla="*/ 437 h 456"/>
                <a:gd name="T34" fmla="*/ 102 w 375"/>
                <a:gd name="T35" fmla="*/ 84 h 456"/>
                <a:gd name="T36" fmla="*/ 169 w 375"/>
                <a:gd name="T37" fmla="*/ 84 h 456"/>
                <a:gd name="T38" fmla="*/ 232 w 375"/>
                <a:gd name="T39" fmla="*/ 140 h 456"/>
                <a:gd name="T40" fmla="*/ 199 w 375"/>
                <a:gd name="T41" fmla="*/ 194 h 456"/>
                <a:gd name="T42" fmla="*/ 165 w 375"/>
                <a:gd name="T43" fmla="*/ 22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6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9"/>
                    <a:pt x="155" y="263"/>
                    <a:pt x="155" y="266"/>
                  </a:cubicBezTo>
                  <a:cubicBezTo>
                    <a:pt x="155" y="273"/>
                    <a:pt x="158" y="279"/>
                    <a:pt x="162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60" y="456"/>
                    <a:pt x="277" y="456"/>
                  </a:cubicBezTo>
                  <a:cubicBezTo>
                    <a:pt x="354" y="456"/>
                    <a:pt x="354" y="456"/>
                    <a:pt x="354" y="456"/>
                  </a:cubicBezTo>
                  <a:cubicBezTo>
                    <a:pt x="364" y="456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1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4" y="456"/>
                    <a:pt x="18" y="456"/>
                  </a:cubicBezTo>
                  <a:cubicBezTo>
                    <a:pt x="83" y="456"/>
                    <a:pt x="83" y="456"/>
                    <a:pt x="83" y="456"/>
                  </a:cubicBezTo>
                  <a:cubicBezTo>
                    <a:pt x="97" y="456"/>
                    <a:pt x="102" y="450"/>
                    <a:pt x="102" y="437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4"/>
                    <a:pt x="165" y="2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0" name="Rectangle 21">
              <a:extLst>
                <a:ext uri="{FF2B5EF4-FFF2-40B4-BE49-F238E27FC236}">
                  <a16:creationId xmlns:a16="http://schemas.microsoft.com/office/drawing/2014/main" id="{B3EF9F19-A4D2-4BAB-8C8E-C2F619ABA4A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99" y="4090"/>
              <a:ext cx="176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1" name="Freeform 22">
              <a:extLst>
                <a:ext uri="{FF2B5EF4-FFF2-40B4-BE49-F238E27FC236}">
                  <a16:creationId xmlns:a16="http://schemas.microsoft.com/office/drawing/2014/main" id="{F39A53A2-C0AE-4D98-B461-956DD0F3B1B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19" y="4120"/>
              <a:ext cx="40" cy="55"/>
            </a:xfrm>
            <a:custGeom>
              <a:avLst/>
              <a:gdLst>
                <a:gd name="T0" fmla="*/ 10 w 331"/>
                <a:gd name="T1" fmla="*/ 388 h 465"/>
                <a:gd name="T2" fmla="*/ 1 w 331"/>
                <a:gd name="T3" fmla="*/ 442 h 465"/>
                <a:gd name="T4" fmla="*/ 14 w 331"/>
                <a:gd name="T5" fmla="*/ 458 h 465"/>
                <a:gd name="T6" fmla="*/ 136 w 331"/>
                <a:gd name="T7" fmla="*/ 465 h 465"/>
                <a:gd name="T8" fmla="*/ 331 w 331"/>
                <a:gd name="T9" fmla="*/ 323 h 465"/>
                <a:gd name="T10" fmla="*/ 211 w 331"/>
                <a:gd name="T11" fmla="*/ 191 h 465"/>
                <a:gd name="T12" fmla="*/ 158 w 331"/>
                <a:gd name="T13" fmla="*/ 178 h 465"/>
                <a:gd name="T14" fmla="*/ 107 w 331"/>
                <a:gd name="T15" fmla="*/ 131 h 465"/>
                <a:gd name="T16" fmla="*/ 173 w 331"/>
                <a:gd name="T17" fmla="*/ 87 h 465"/>
                <a:gd name="T18" fmla="*/ 280 w 331"/>
                <a:gd name="T19" fmla="*/ 92 h 465"/>
                <a:gd name="T20" fmla="*/ 306 w 331"/>
                <a:gd name="T21" fmla="*/ 76 h 465"/>
                <a:gd name="T22" fmla="*/ 314 w 331"/>
                <a:gd name="T23" fmla="*/ 23 h 465"/>
                <a:gd name="T24" fmla="*/ 302 w 331"/>
                <a:gd name="T25" fmla="*/ 7 h 465"/>
                <a:gd name="T26" fmla="*/ 178 w 331"/>
                <a:gd name="T27" fmla="*/ 0 h 465"/>
                <a:gd name="T28" fmla="*/ 5 w 331"/>
                <a:gd name="T29" fmla="*/ 132 h 465"/>
                <a:gd name="T30" fmla="*/ 113 w 331"/>
                <a:gd name="T31" fmla="*/ 266 h 465"/>
                <a:gd name="T32" fmla="*/ 166 w 331"/>
                <a:gd name="T33" fmla="*/ 279 h 465"/>
                <a:gd name="T34" fmla="*/ 227 w 331"/>
                <a:gd name="T35" fmla="*/ 330 h 465"/>
                <a:gd name="T36" fmla="*/ 135 w 331"/>
                <a:gd name="T37" fmla="*/ 377 h 465"/>
                <a:gd name="T38" fmla="*/ 36 w 331"/>
                <a:gd name="T39" fmla="*/ 371 h 465"/>
                <a:gd name="T40" fmla="*/ 10 w 331"/>
                <a:gd name="T41" fmla="*/ 38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5">
                  <a:moveTo>
                    <a:pt x="10" y="388"/>
                  </a:moveTo>
                  <a:cubicBezTo>
                    <a:pt x="1" y="442"/>
                    <a:pt x="1" y="442"/>
                    <a:pt x="1" y="442"/>
                  </a:cubicBezTo>
                  <a:cubicBezTo>
                    <a:pt x="0" y="453"/>
                    <a:pt x="5" y="457"/>
                    <a:pt x="14" y="458"/>
                  </a:cubicBezTo>
                  <a:cubicBezTo>
                    <a:pt x="35" y="461"/>
                    <a:pt x="86" y="465"/>
                    <a:pt x="136" y="465"/>
                  </a:cubicBezTo>
                  <a:cubicBezTo>
                    <a:pt x="249" y="465"/>
                    <a:pt x="331" y="428"/>
                    <a:pt x="331" y="323"/>
                  </a:cubicBezTo>
                  <a:cubicBezTo>
                    <a:pt x="331" y="262"/>
                    <a:pt x="304" y="216"/>
                    <a:pt x="211" y="191"/>
                  </a:cubicBezTo>
                  <a:cubicBezTo>
                    <a:pt x="158" y="178"/>
                    <a:pt x="158" y="178"/>
                    <a:pt x="158" y="178"/>
                  </a:cubicBezTo>
                  <a:cubicBezTo>
                    <a:pt x="123" y="169"/>
                    <a:pt x="107" y="158"/>
                    <a:pt x="107" y="131"/>
                  </a:cubicBezTo>
                  <a:cubicBezTo>
                    <a:pt x="107" y="94"/>
                    <a:pt x="141" y="87"/>
                    <a:pt x="173" y="87"/>
                  </a:cubicBezTo>
                  <a:cubicBezTo>
                    <a:pt x="217" y="87"/>
                    <a:pt x="262" y="91"/>
                    <a:pt x="280" y="92"/>
                  </a:cubicBezTo>
                  <a:cubicBezTo>
                    <a:pt x="298" y="94"/>
                    <a:pt x="303" y="92"/>
                    <a:pt x="306" y="76"/>
                  </a:cubicBezTo>
                  <a:cubicBezTo>
                    <a:pt x="314" y="23"/>
                    <a:pt x="314" y="23"/>
                    <a:pt x="314" y="23"/>
                  </a:cubicBezTo>
                  <a:cubicBezTo>
                    <a:pt x="316" y="12"/>
                    <a:pt x="311" y="8"/>
                    <a:pt x="302" y="7"/>
                  </a:cubicBezTo>
                  <a:cubicBezTo>
                    <a:pt x="281" y="4"/>
                    <a:pt x="236" y="0"/>
                    <a:pt x="178" y="0"/>
                  </a:cubicBezTo>
                  <a:cubicBezTo>
                    <a:pt x="62" y="0"/>
                    <a:pt x="5" y="51"/>
                    <a:pt x="5" y="132"/>
                  </a:cubicBezTo>
                  <a:cubicBezTo>
                    <a:pt x="5" y="205"/>
                    <a:pt x="45" y="248"/>
                    <a:pt x="113" y="266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209" y="291"/>
                    <a:pt x="227" y="303"/>
                    <a:pt x="227" y="330"/>
                  </a:cubicBezTo>
                  <a:cubicBezTo>
                    <a:pt x="227" y="370"/>
                    <a:pt x="200" y="377"/>
                    <a:pt x="135" y="377"/>
                  </a:cubicBezTo>
                  <a:cubicBezTo>
                    <a:pt x="105" y="377"/>
                    <a:pt x="54" y="373"/>
                    <a:pt x="36" y="371"/>
                  </a:cubicBezTo>
                  <a:cubicBezTo>
                    <a:pt x="18" y="370"/>
                    <a:pt x="13" y="372"/>
                    <a:pt x="10" y="38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2" name="Freeform 23">
              <a:extLst>
                <a:ext uri="{FF2B5EF4-FFF2-40B4-BE49-F238E27FC236}">
                  <a16:creationId xmlns:a16="http://schemas.microsoft.com/office/drawing/2014/main" id="{3E908974-BD17-4FA3-9873-015D0616C9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4120"/>
              <a:ext cx="13" cy="55"/>
            </a:xfrm>
            <a:custGeom>
              <a:avLst/>
              <a:gdLst>
                <a:gd name="T0" fmla="*/ 83 w 102"/>
                <a:gd name="T1" fmla="*/ 0 h 456"/>
                <a:gd name="T2" fmla="*/ 102 w 102"/>
                <a:gd name="T3" fmla="*/ 19 h 456"/>
                <a:gd name="T4" fmla="*/ 102 w 102"/>
                <a:gd name="T5" fmla="*/ 436 h 456"/>
                <a:gd name="T6" fmla="*/ 83 w 102"/>
                <a:gd name="T7" fmla="*/ 456 h 456"/>
                <a:gd name="T8" fmla="*/ 18 w 102"/>
                <a:gd name="T9" fmla="*/ 456 h 456"/>
                <a:gd name="T10" fmla="*/ 0 w 102"/>
                <a:gd name="T11" fmla="*/ 436 h 456"/>
                <a:gd name="T12" fmla="*/ 0 w 102"/>
                <a:gd name="T13" fmla="*/ 19 h 456"/>
                <a:gd name="T14" fmla="*/ 18 w 102"/>
                <a:gd name="T15" fmla="*/ 0 h 456"/>
                <a:gd name="T16" fmla="*/ 83 w 102"/>
                <a:gd name="T1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456">
                  <a:moveTo>
                    <a:pt x="83" y="0"/>
                  </a:moveTo>
                  <a:cubicBezTo>
                    <a:pt x="97" y="0"/>
                    <a:pt x="102" y="5"/>
                    <a:pt x="102" y="19"/>
                  </a:cubicBezTo>
                  <a:cubicBezTo>
                    <a:pt x="102" y="436"/>
                    <a:pt x="102" y="436"/>
                    <a:pt x="102" y="436"/>
                  </a:cubicBezTo>
                  <a:cubicBezTo>
                    <a:pt x="102" y="451"/>
                    <a:pt x="97" y="456"/>
                    <a:pt x="83" y="456"/>
                  </a:cubicBezTo>
                  <a:cubicBezTo>
                    <a:pt x="18" y="456"/>
                    <a:pt x="18" y="456"/>
                    <a:pt x="18" y="456"/>
                  </a:cubicBezTo>
                  <a:cubicBezTo>
                    <a:pt x="4" y="456"/>
                    <a:pt x="0" y="451"/>
                    <a:pt x="0" y="43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4" y="0"/>
                    <a:pt x="18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3" name="Freeform 24">
              <a:extLst>
                <a:ext uri="{FF2B5EF4-FFF2-40B4-BE49-F238E27FC236}">
                  <a16:creationId xmlns:a16="http://schemas.microsoft.com/office/drawing/2014/main" id="{ADED1614-5531-4B0E-9595-27089D9D87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3" y="4120"/>
              <a:ext cx="71" cy="55"/>
            </a:xfrm>
            <a:custGeom>
              <a:avLst/>
              <a:gdLst>
                <a:gd name="T0" fmla="*/ 132 w 589"/>
                <a:gd name="T1" fmla="*/ 456 h 456"/>
                <a:gd name="T2" fmla="*/ 107 w 589"/>
                <a:gd name="T3" fmla="*/ 436 h 456"/>
                <a:gd name="T4" fmla="*/ 2 w 589"/>
                <a:gd name="T5" fmla="*/ 20 h 456"/>
                <a:gd name="T6" fmla="*/ 17 w 589"/>
                <a:gd name="T7" fmla="*/ 0 h 456"/>
                <a:gd name="T8" fmla="*/ 93 w 589"/>
                <a:gd name="T9" fmla="*/ 0 h 456"/>
                <a:gd name="T10" fmla="*/ 116 w 589"/>
                <a:gd name="T11" fmla="*/ 20 h 456"/>
                <a:gd name="T12" fmla="*/ 172 w 589"/>
                <a:gd name="T13" fmla="*/ 312 h 456"/>
                <a:gd name="T14" fmla="*/ 243 w 589"/>
                <a:gd name="T15" fmla="*/ 20 h 456"/>
                <a:gd name="T16" fmla="*/ 267 w 589"/>
                <a:gd name="T17" fmla="*/ 0 h 456"/>
                <a:gd name="T18" fmla="*/ 326 w 589"/>
                <a:gd name="T19" fmla="*/ 0 h 456"/>
                <a:gd name="T20" fmla="*/ 350 w 589"/>
                <a:gd name="T21" fmla="*/ 20 h 456"/>
                <a:gd name="T22" fmla="*/ 422 w 589"/>
                <a:gd name="T23" fmla="*/ 312 h 456"/>
                <a:gd name="T24" fmla="*/ 477 w 589"/>
                <a:gd name="T25" fmla="*/ 20 h 456"/>
                <a:gd name="T26" fmla="*/ 500 w 589"/>
                <a:gd name="T27" fmla="*/ 0 h 456"/>
                <a:gd name="T28" fmla="*/ 571 w 589"/>
                <a:gd name="T29" fmla="*/ 0 h 456"/>
                <a:gd name="T30" fmla="*/ 586 w 589"/>
                <a:gd name="T31" fmla="*/ 20 h 456"/>
                <a:gd name="T32" fmla="*/ 480 w 589"/>
                <a:gd name="T33" fmla="*/ 436 h 456"/>
                <a:gd name="T34" fmla="*/ 455 w 589"/>
                <a:gd name="T35" fmla="*/ 456 h 456"/>
                <a:gd name="T36" fmla="*/ 387 w 589"/>
                <a:gd name="T37" fmla="*/ 456 h 456"/>
                <a:gd name="T38" fmla="*/ 363 w 589"/>
                <a:gd name="T39" fmla="*/ 436 h 456"/>
                <a:gd name="T40" fmla="*/ 293 w 589"/>
                <a:gd name="T41" fmla="*/ 146 h 456"/>
                <a:gd name="T42" fmla="*/ 223 w 589"/>
                <a:gd name="T43" fmla="*/ 436 h 456"/>
                <a:gd name="T44" fmla="*/ 198 w 589"/>
                <a:gd name="T45" fmla="*/ 456 h 456"/>
                <a:gd name="T46" fmla="*/ 132 w 589"/>
                <a:gd name="T47" fmla="*/ 45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9" h="456">
                  <a:moveTo>
                    <a:pt x="132" y="456"/>
                  </a:moveTo>
                  <a:cubicBezTo>
                    <a:pt x="121" y="456"/>
                    <a:pt x="110" y="447"/>
                    <a:pt x="107" y="436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9"/>
                    <a:pt x="6" y="0"/>
                    <a:pt x="1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4" y="0"/>
                    <a:pt x="114" y="9"/>
                    <a:pt x="116" y="20"/>
                  </a:cubicBezTo>
                  <a:cubicBezTo>
                    <a:pt x="172" y="312"/>
                    <a:pt x="172" y="312"/>
                    <a:pt x="172" y="312"/>
                  </a:cubicBezTo>
                  <a:cubicBezTo>
                    <a:pt x="243" y="20"/>
                    <a:pt x="243" y="20"/>
                    <a:pt x="243" y="20"/>
                  </a:cubicBezTo>
                  <a:cubicBezTo>
                    <a:pt x="245" y="9"/>
                    <a:pt x="256" y="0"/>
                    <a:pt x="267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37" y="0"/>
                    <a:pt x="348" y="9"/>
                    <a:pt x="350" y="20"/>
                  </a:cubicBezTo>
                  <a:cubicBezTo>
                    <a:pt x="422" y="312"/>
                    <a:pt x="422" y="312"/>
                    <a:pt x="422" y="312"/>
                  </a:cubicBezTo>
                  <a:cubicBezTo>
                    <a:pt x="477" y="20"/>
                    <a:pt x="477" y="20"/>
                    <a:pt x="477" y="20"/>
                  </a:cubicBezTo>
                  <a:cubicBezTo>
                    <a:pt x="479" y="9"/>
                    <a:pt x="489" y="0"/>
                    <a:pt x="500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82" y="0"/>
                    <a:pt x="589" y="9"/>
                    <a:pt x="586" y="20"/>
                  </a:cubicBezTo>
                  <a:cubicBezTo>
                    <a:pt x="480" y="436"/>
                    <a:pt x="480" y="436"/>
                    <a:pt x="480" y="436"/>
                  </a:cubicBezTo>
                  <a:cubicBezTo>
                    <a:pt x="477" y="447"/>
                    <a:pt x="466" y="456"/>
                    <a:pt x="455" y="456"/>
                  </a:cubicBezTo>
                  <a:cubicBezTo>
                    <a:pt x="387" y="456"/>
                    <a:pt x="387" y="456"/>
                    <a:pt x="387" y="456"/>
                  </a:cubicBezTo>
                  <a:cubicBezTo>
                    <a:pt x="376" y="456"/>
                    <a:pt x="365" y="447"/>
                    <a:pt x="363" y="436"/>
                  </a:cubicBezTo>
                  <a:cubicBezTo>
                    <a:pt x="293" y="146"/>
                    <a:pt x="293" y="146"/>
                    <a:pt x="293" y="146"/>
                  </a:cubicBezTo>
                  <a:cubicBezTo>
                    <a:pt x="223" y="436"/>
                    <a:pt x="223" y="436"/>
                    <a:pt x="223" y="436"/>
                  </a:cubicBezTo>
                  <a:cubicBezTo>
                    <a:pt x="220" y="447"/>
                    <a:pt x="209" y="456"/>
                    <a:pt x="198" y="456"/>
                  </a:cubicBezTo>
                  <a:lnTo>
                    <a:pt x="132" y="4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41831338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1050">
          <p15:clr>
            <a:srgbClr val="FBAE40"/>
          </p15:clr>
        </p15:guide>
        <p15:guide id="3" orient="horz" pos="3906">
          <p15:clr>
            <a:srgbClr val="FBAE40"/>
          </p15:clr>
        </p15:guide>
        <p15:guide id="4" pos="21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rte: Unabhängigke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fik 39">
            <a:extLst>
              <a:ext uri="{FF2B5EF4-FFF2-40B4-BE49-F238E27FC236}">
                <a16:creationId xmlns:a16="http://schemas.microsoft.com/office/drawing/2014/main" id="{D13A9153-8179-496E-8495-DAEFC36C97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06" y="2"/>
            <a:ext cx="12183389" cy="6856273"/>
          </a:xfrm>
          <a:custGeom>
            <a:avLst/>
            <a:gdLst>
              <a:gd name="connsiteX0" fmla="*/ 0 w 12193199"/>
              <a:gd name="connsiteY0" fmla="*/ 0 h 6856274"/>
              <a:gd name="connsiteX1" fmla="*/ 12193199 w 12193199"/>
              <a:gd name="connsiteY1" fmla="*/ 0 h 6856274"/>
              <a:gd name="connsiteX2" fmla="*/ 12193199 w 12193199"/>
              <a:gd name="connsiteY2" fmla="*/ 6667202 h 6856274"/>
              <a:gd name="connsiteX3" fmla="*/ 11899993 w 12193199"/>
              <a:gd name="connsiteY3" fmla="*/ 6667202 h 6856274"/>
              <a:gd name="connsiteX4" fmla="*/ 11899993 w 12193199"/>
              <a:gd name="connsiteY4" fmla="*/ 6856274 h 6856274"/>
              <a:gd name="connsiteX5" fmla="*/ 11808741 w 12193199"/>
              <a:gd name="connsiteY5" fmla="*/ 6856274 h 6856274"/>
              <a:gd name="connsiteX6" fmla="*/ 11808741 w 12193199"/>
              <a:gd name="connsiteY6" fmla="*/ 6667202 h 6856274"/>
              <a:gd name="connsiteX7" fmla="*/ 11516735 w 12193199"/>
              <a:gd name="connsiteY7" fmla="*/ 6667202 h 6856274"/>
              <a:gd name="connsiteX8" fmla="*/ 11516735 w 12193199"/>
              <a:gd name="connsiteY8" fmla="*/ 6856274 h 6856274"/>
              <a:gd name="connsiteX9" fmla="*/ 11423824 w 12193199"/>
              <a:gd name="connsiteY9" fmla="*/ 6856274 h 6856274"/>
              <a:gd name="connsiteX10" fmla="*/ 11423824 w 12193199"/>
              <a:gd name="connsiteY10" fmla="*/ 6667202 h 6856274"/>
              <a:gd name="connsiteX11" fmla="*/ 11138454 w 12193199"/>
              <a:gd name="connsiteY11" fmla="*/ 6667202 h 6856274"/>
              <a:gd name="connsiteX12" fmla="*/ 11138454 w 12193199"/>
              <a:gd name="connsiteY12" fmla="*/ 6856274 h 6856274"/>
              <a:gd name="connsiteX13" fmla="*/ 11045542 w 12193199"/>
              <a:gd name="connsiteY13" fmla="*/ 6856274 h 6856274"/>
              <a:gd name="connsiteX14" fmla="*/ 11045542 w 12193199"/>
              <a:gd name="connsiteY14" fmla="*/ 6667202 h 6856274"/>
              <a:gd name="connsiteX15" fmla="*/ 10750218 w 12193199"/>
              <a:gd name="connsiteY15" fmla="*/ 6667202 h 6856274"/>
              <a:gd name="connsiteX16" fmla="*/ 10750218 w 12193199"/>
              <a:gd name="connsiteY16" fmla="*/ 6856274 h 6856274"/>
              <a:gd name="connsiteX17" fmla="*/ 10658966 w 12193199"/>
              <a:gd name="connsiteY17" fmla="*/ 6856274 h 6856274"/>
              <a:gd name="connsiteX18" fmla="*/ 10658966 w 12193199"/>
              <a:gd name="connsiteY18" fmla="*/ 6667202 h 6856274"/>
              <a:gd name="connsiteX19" fmla="*/ 10403461 w 12193199"/>
              <a:gd name="connsiteY19" fmla="*/ 6667202 h 6856274"/>
              <a:gd name="connsiteX20" fmla="*/ 10403461 w 12193199"/>
              <a:gd name="connsiteY20" fmla="*/ 6856274 h 6856274"/>
              <a:gd name="connsiteX21" fmla="*/ 1096604 w 12193199"/>
              <a:gd name="connsiteY21" fmla="*/ 6856274 h 6856274"/>
              <a:gd name="connsiteX22" fmla="*/ 1096604 w 12193199"/>
              <a:gd name="connsiteY22" fmla="*/ 6479998 h 6856274"/>
              <a:gd name="connsiteX23" fmla="*/ 0 w 12193199"/>
              <a:gd name="connsiteY23" fmla="*/ 6479998 h 68562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3199" h="6856274">
                <a:moveTo>
                  <a:pt x="0" y="0"/>
                </a:moveTo>
                <a:lnTo>
                  <a:pt x="12193199" y="0"/>
                </a:lnTo>
                <a:lnTo>
                  <a:pt x="12193199" y="6667202"/>
                </a:lnTo>
                <a:lnTo>
                  <a:pt x="11899993" y="6667202"/>
                </a:lnTo>
                <a:lnTo>
                  <a:pt x="11899993" y="6856274"/>
                </a:lnTo>
                <a:lnTo>
                  <a:pt x="11808741" y="6856274"/>
                </a:lnTo>
                <a:lnTo>
                  <a:pt x="11808741" y="6667202"/>
                </a:lnTo>
                <a:lnTo>
                  <a:pt x="11516735" y="6667202"/>
                </a:lnTo>
                <a:lnTo>
                  <a:pt x="11516735" y="6856274"/>
                </a:lnTo>
                <a:lnTo>
                  <a:pt x="11423824" y="6856274"/>
                </a:lnTo>
                <a:lnTo>
                  <a:pt x="11423824" y="6667202"/>
                </a:lnTo>
                <a:lnTo>
                  <a:pt x="11138454" y="6667202"/>
                </a:lnTo>
                <a:lnTo>
                  <a:pt x="11138454" y="6856274"/>
                </a:lnTo>
                <a:lnTo>
                  <a:pt x="11045542" y="6856274"/>
                </a:lnTo>
                <a:lnTo>
                  <a:pt x="11045542" y="6667202"/>
                </a:lnTo>
                <a:lnTo>
                  <a:pt x="10750218" y="6667202"/>
                </a:lnTo>
                <a:lnTo>
                  <a:pt x="10750218" y="6856274"/>
                </a:lnTo>
                <a:lnTo>
                  <a:pt x="10658966" y="6856274"/>
                </a:lnTo>
                <a:lnTo>
                  <a:pt x="10658966" y="6667202"/>
                </a:lnTo>
                <a:lnTo>
                  <a:pt x="10403461" y="6667202"/>
                </a:lnTo>
                <a:lnTo>
                  <a:pt x="10403461" y="6856274"/>
                </a:lnTo>
                <a:lnTo>
                  <a:pt x="1096604" y="6856274"/>
                </a:lnTo>
                <a:lnTo>
                  <a:pt x="1096604" y="6479998"/>
                </a:lnTo>
                <a:lnTo>
                  <a:pt x="0" y="6479998"/>
                </a:lnTo>
                <a:close/>
              </a:path>
            </a:pathLst>
          </a:custGeom>
        </p:spPr>
      </p:pic>
      <p:sp>
        <p:nvSpPr>
          <p:cNvPr id="7" name="Untertitel 2">
            <a:extLst>
              <a:ext uri="{FF2B5EF4-FFF2-40B4-BE49-F238E27FC236}">
                <a16:creationId xmlns:a16="http://schemas.microsoft.com/office/drawing/2014/main" id="{3797180E-0C5C-4F2E-BD38-AFBF85C8C436}"/>
              </a:ext>
            </a:extLst>
          </p:cNvPr>
          <p:cNvSpPr txBox="1">
            <a:spLocks/>
          </p:cNvSpPr>
          <p:nvPr userDrawn="1"/>
        </p:nvSpPr>
        <p:spPr>
          <a:xfrm>
            <a:off x="1127124" y="4320000"/>
            <a:ext cx="9937751" cy="1488686"/>
          </a:xfrm>
          <a:prstGeom prst="rect">
            <a:avLst/>
          </a:prstGeom>
        </p:spPr>
        <p:txBody>
          <a:bodyPr/>
          <a:lstStyle>
            <a:lvl1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  <a:defRPr sz="225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Wingdings 2" panose="05020102010507070707" pitchFamily="18" charset="2"/>
              <a:buNone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Wingdings 2" panose="05020102010507070707" pitchFamily="18" charset="2"/>
              <a:buChar char="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Char char="–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RG SSR Type" panose="020B0504030602030204" pitchFamily="34" charset="0"/>
              <a:buNone/>
              <a:defRPr sz="1801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None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8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Wingdings 2" panose="05020102010507070707" pitchFamily="18" charset="2"/>
              <a:buChar char="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4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Char char="–"/>
              <a:tabLst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234006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Char char="–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>
                <a:solidFill>
                  <a:schemeClr val="bg1"/>
                </a:solidFill>
              </a:rPr>
              <a:t>Wir sind in der Programmgestaltung und der Berichterstattung unabhängig, frei von politischen, wirtschaftlichen und weiteren Interessen. </a:t>
            </a:r>
          </a:p>
          <a:p>
            <a:endParaRPr lang="de-CH">
              <a:solidFill>
                <a:schemeClr val="bg1"/>
              </a:solidFill>
            </a:endParaRPr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BA25F92E-B1AC-4F39-A398-CBE2BE8B57C5}"/>
              </a:ext>
            </a:extLst>
          </p:cNvPr>
          <p:cNvSpPr/>
          <p:nvPr userDrawn="1"/>
        </p:nvSpPr>
        <p:spPr>
          <a:xfrm>
            <a:off x="0" y="0"/>
            <a:ext cx="759600" cy="759600"/>
          </a:xfrm>
          <a:prstGeom prst="rect">
            <a:avLst/>
          </a:prstGeom>
          <a:solidFill>
            <a:srgbClr val="AF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76D9358-9733-4817-8824-4856D5CCCCD3}"/>
              </a:ext>
            </a:extLst>
          </p:cNvPr>
          <p:cNvSpPr/>
          <p:nvPr userDrawn="1"/>
        </p:nvSpPr>
        <p:spPr>
          <a:xfrm>
            <a:off x="759600" y="759600"/>
            <a:ext cx="759600" cy="759600"/>
          </a:xfrm>
          <a:prstGeom prst="rect">
            <a:avLst/>
          </a:prstGeom>
          <a:solidFill>
            <a:srgbClr val="F9D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EE573F69-91B8-4A0C-821D-BA20D3915333}"/>
              </a:ext>
            </a:extLst>
          </p:cNvPr>
          <p:cNvSpPr txBox="1"/>
          <p:nvPr userDrawn="1"/>
        </p:nvSpPr>
        <p:spPr>
          <a:xfrm>
            <a:off x="1127125" y="2509200"/>
            <a:ext cx="9937750" cy="1839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CH" sz="7200" b="0">
                <a:solidFill>
                  <a:schemeClr val="bg2"/>
                </a:solidFill>
                <a:latin typeface="SRG SSR Type Serif" panose="020E0504040602030204" pitchFamily="34" charset="77"/>
              </a:rPr>
              <a:t>«Unabhängigkeit»</a:t>
            </a:r>
            <a:endParaRPr lang="de-CH" sz="7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926828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rte: Verantwor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fik 38">
            <a:extLst>
              <a:ext uri="{FF2B5EF4-FFF2-40B4-BE49-F238E27FC236}">
                <a16:creationId xmlns:a16="http://schemas.microsoft.com/office/drawing/2014/main" id="{33F71572-78B2-4E92-90FC-78E7FD39DAD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3" y="1215"/>
            <a:ext cx="12190457" cy="6855573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6667203 h 6857999"/>
              <a:gd name="connsiteX3" fmla="*/ 11899993 w 12191999"/>
              <a:gd name="connsiteY3" fmla="*/ 6667203 h 6857999"/>
              <a:gd name="connsiteX4" fmla="*/ 11899993 w 12191999"/>
              <a:gd name="connsiteY4" fmla="*/ 6857999 h 6857999"/>
              <a:gd name="connsiteX5" fmla="*/ 11808741 w 12191999"/>
              <a:gd name="connsiteY5" fmla="*/ 6857999 h 6857999"/>
              <a:gd name="connsiteX6" fmla="*/ 11808741 w 12191999"/>
              <a:gd name="connsiteY6" fmla="*/ 6667203 h 6857999"/>
              <a:gd name="connsiteX7" fmla="*/ 11516735 w 12191999"/>
              <a:gd name="connsiteY7" fmla="*/ 6667203 h 6857999"/>
              <a:gd name="connsiteX8" fmla="*/ 11516735 w 12191999"/>
              <a:gd name="connsiteY8" fmla="*/ 6857999 h 6857999"/>
              <a:gd name="connsiteX9" fmla="*/ 11423824 w 12191999"/>
              <a:gd name="connsiteY9" fmla="*/ 6857999 h 6857999"/>
              <a:gd name="connsiteX10" fmla="*/ 11423824 w 12191999"/>
              <a:gd name="connsiteY10" fmla="*/ 6667203 h 6857999"/>
              <a:gd name="connsiteX11" fmla="*/ 11138454 w 12191999"/>
              <a:gd name="connsiteY11" fmla="*/ 6667203 h 6857999"/>
              <a:gd name="connsiteX12" fmla="*/ 11138454 w 12191999"/>
              <a:gd name="connsiteY12" fmla="*/ 6857999 h 6857999"/>
              <a:gd name="connsiteX13" fmla="*/ 11045542 w 12191999"/>
              <a:gd name="connsiteY13" fmla="*/ 6857999 h 6857999"/>
              <a:gd name="connsiteX14" fmla="*/ 11045542 w 12191999"/>
              <a:gd name="connsiteY14" fmla="*/ 6667203 h 6857999"/>
              <a:gd name="connsiteX15" fmla="*/ 10750218 w 12191999"/>
              <a:gd name="connsiteY15" fmla="*/ 6667203 h 6857999"/>
              <a:gd name="connsiteX16" fmla="*/ 10750218 w 12191999"/>
              <a:gd name="connsiteY16" fmla="*/ 6857999 h 6857999"/>
              <a:gd name="connsiteX17" fmla="*/ 10658966 w 12191999"/>
              <a:gd name="connsiteY17" fmla="*/ 6857999 h 6857999"/>
              <a:gd name="connsiteX18" fmla="*/ 10658966 w 12191999"/>
              <a:gd name="connsiteY18" fmla="*/ 6667203 h 6857999"/>
              <a:gd name="connsiteX19" fmla="*/ 10403461 w 12191999"/>
              <a:gd name="connsiteY19" fmla="*/ 6667203 h 6857999"/>
              <a:gd name="connsiteX20" fmla="*/ 10403461 w 12191999"/>
              <a:gd name="connsiteY20" fmla="*/ 6857999 h 6857999"/>
              <a:gd name="connsiteX21" fmla="*/ 1096604 w 12191999"/>
              <a:gd name="connsiteY21" fmla="*/ 6857999 h 6857999"/>
              <a:gd name="connsiteX22" fmla="*/ 1096604 w 12191999"/>
              <a:gd name="connsiteY22" fmla="*/ 6479998 h 6857999"/>
              <a:gd name="connsiteX23" fmla="*/ 0 w 12191999"/>
              <a:gd name="connsiteY23" fmla="*/ 647999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12191999" y="0"/>
                </a:lnTo>
                <a:lnTo>
                  <a:pt x="12191999" y="6667203"/>
                </a:lnTo>
                <a:lnTo>
                  <a:pt x="11899993" y="6667203"/>
                </a:lnTo>
                <a:lnTo>
                  <a:pt x="11899993" y="6857999"/>
                </a:lnTo>
                <a:lnTo>
                  <a:pt x="11808741" y="6857999"/>
                </a:lnTo>
                <a:lnTo>
                  <a:pt x="11808741" y="6667203"/>
                </a:lnTo>
                <a:lnTo>
                  <a:pt x="11516735" y="6667203"/>
                </a:lnTo>
                <a:lnTo>
                  <a:pt x="11516735" y="6857999"/>
                </a:lnTo>
                <a:lnTo>
                  <a:pt x="11423824" y="6857999"/>
                </a:lnTo>
                <a:lnTo>
                  <a:pt x="11423824" y="6667203"/>
                </a:lnTo>
                <a:lnTo>
                  <a:pt x="11138454" y="6667203"/>
                </a:lnTo>
                <a:lnTo>
                  <a:pt x="11138454" y="6857999"/>
                </a:lnTo>
                <a:lnTo>
                  <a:pt x="11045542" y="6857999"/>
                </a:lnTo>
                <a:lnTo>
                  <a:pt x="11045542" y="6667203"/>
                </a:lnTo>
                <a:lnTo>
                  <a:pt x="10750218" y="6667203"/>
                </a:lnTo>
                <a:lnTo>
                  <a:pt x="10750218" y="6857999"/>
                </a:lnTo>
                <a:lnTo>
                  <a:pt x="10658966" y="6857999"/>
                </a:lnTo>
                <a:lnTo>
                  <a:pt x="10658966" y="6667203"/>
                </a:lnTo>
                <a:lnTo>
                  <a:pt x="10403461" y="6667203"/>
                </a:lnTo>
                <a:lnTo>
                  <a:pt x="10403461" y="6857999"/>
                </a:lnTo>
                <a:lnTo>
                  <a:pt x="1096604" y="6857999"/>
                </a:lnTo>
                <a:lnTo>
                  <a:pt x="1096604" y="6479998"/>
                </a:lnTo>
                <a:lnTo>
                  <a:pt x="0" y="6479998"/>
                </a:lnTo>
                <a:close/>
              </a:path>
            </a:pathLst>
          </a:custGeom>
        </p:spPr>
      </p:pic>
      <p:sp>
        <p:nvSpPr>
          <p:cNvPr id="7" name="Untertitel 2">
            <a:extLst>
              <a:ext uri="{FF2B5EF4-FFF2-40B4-BE49-F238E27FC236}">
                <a16:creationId xmlns:a16="http://schemas.microsoft.com/office/drawing/2014/main" id="{3797180E-0C5C-4F2E-BD38-AFBF85C8C436}"/>
              </a:ext>
            </a:extLst>
          </p:cNvPr>
          <p:cNvSpPr txBox="1">
            <a:spLocks/>
          </p:cNvSpPr>
          <p:nvPr userDrawn="1"/>
        </p:nvSpPr>
        <p:spPr>
          <a:xfrm>
            <a:off x="1127124" y="4320000"/>
            <a:ext cx="9937751" cy="1488686"/>
          </a:xfrm>
          <a:prstGeom prst="rect">
            <a:avLst/>
          </a:prstGeom>
        </p:spPr>
        <p:txBody>
          <a:bodyPr/>
          <a:lstStyle>
            <a:lvl1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  <a:defRPr sz="225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Wingdings 2" panose="05020102010507070707" pitchFamily="18" charset="2"/>
              <a:buNone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Wingdings 2" panose="05020102010507070707" pitchFamily="18" charset="2"/>
              <a:buChar char="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Char char="–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RG SSR Type" panose="020B0504030602030204" pitchFamily="34" charset="0"/>
              <a:buNone/>
              <a:defRPr sz="1801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None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8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Wingdings 2" panose="05020102010507070707" pitchFamily="18" charset="2"/>
              <a:buChar char="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4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Char char="–"/>
              <a:tabLst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234006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Char char="–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>
                <a:solidFill>
                  <a:schemeClr val="bg1"/>
                </a:solidFill>
              </a:rPr>
              <a:t>Wir gehen mit Ressourcen und den uns zur Verfügung gestellten </a:t>
            </a:r>
          </a:p>
          <a:p>
            <a:pPr algn="ctr"/>
            <a:r>
              <a:rPr lang="de-CH">
                <a:solidFill>
                  <a:schemeClr val="bg1"/>
                </a:solidFill>
              </a:rPr>
              <a:t>Mitteln verantwortungsvoll um. </a:t>
            </a:r>
          </a:p>
          <a:p>
            <a:pPr algn="ctr"/>
            <a:r>
              <a:rPr lang="de-CH">
                <a:solidFill>
                  <a:schemeClr val="bg1"/>
                </a:solidFill>
              </a:rPr>
              <a:t> </a:t>
            </a:r>
          </a:p>
          <a:p>
            <a:endParaRPr lang="de-CH">
              <a:solidFill>
                <a:schemeClr val="bg1"/>
              </a:solidFill>
            </a:endParaRPr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638F9B4F-9AFB-4FCC-B0B5-164737C0F8DA}"/>
              </a:ext>
            </a:extLst>
          </p:cNvPr>
          <p:cNvSpPr/>
          <p:nvPr userDrawn="1"/>
        </p:nvSpPr>
        <p:spPr>
          <a:xfrm>
            <a:off x="11432400" y="2278800"/>
            <a:ext cx="759600" cy="759600"/>
          </a:xfrm>
          <a:prstGeom prst="rect">
            <a:avLst/>
          </a:prstGeom>
          <a:solidFill>
            <a:srgbClr val="AF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1E08B360-073A-44D3-93F3-2065011AD661}"/>
              </a:ext>
            </a:extLst>
          </p:cNvPr>
          <p:cNvSpPr/>
          <p:nvPr userDrawn="1"/>
        </p:nvSpPr>
        <p:spPr>
          <a:xfrm>
            <a:off x="11432400" y="759600"/>
            <a:ext cx="759600" cy="759600"/>
          </a:xfrm>
          <a:prstGeom prst="rect">
            <a:avLst/>
          </a:prstGeom>
          <a:solidFill>
            <a:srgbClr val="4393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5856DE4B-5B80-40F9-8CAD-4A91CA10E3F0}"/>
              </a:ext>
            </a:extLst>
          </p:cNvPr>
          <p:cNvSpPr txBox="1"/>
          <p:nvPr userDrawn="1"/>
        </p:nvSpPr>
        <p:spPr>
          <a:xfrm>
            <a:off x="1127125" y="2509200"/>
            <a:ext cx="9937750" cy="1839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CH" sz="7200" b="0">
                <a:solidFill>
                  <a:schemeClr val="bg2"/>
                </a:solidFill>
                <a:latin typeface="SRG SSR Type Serif" panose="020E0504040602030204" pitchFamily="34" charset="77"/>
              </a:rPr>
              <a:t>«Verantwortung»</a:t>
            </a:r>
            <a:endParaRPr lang="de-CH" sz="7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31400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rte: Dialo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Grafik 39">
            <a:extLst>
              <a:ext uri="{FF2B5EF4-FFF2-40B4-BE49-F238E27FC236}">
                <a16:creationId xmlns:a16="http://schemas.microsoft.com/office/drawing/2014/main" id="{CF4D4D93-257D-4FC9-89CC-A55CF55476D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80" y="782"/>
            <a:ext cx="12187843" cy="6856440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6667202 h 6857999"/>
              <a:gd name="connsiteX3" fmla="*/ 11899993 w 12191999"/>
              <a:gd name="connsiteY3" fmla="*/ 6667202 h 6857999"/>
              <a:gd name="connsiteX4" fmla="*/ 11899993 w 12191999"/>
              <a:gd name="connsiteY4" fmla="*/ 6857999 h 6857999"/>
              <a:gd name="connsiteX5" fmla="*/ 11808741 w 12191999"/>
              <a:gd name="connsiteY5" fmla="*/ 6857999 h 6857999"/>
              <a:gd name="connsiteX6" fmla="*/ 11808741 w 12191999"/>
              <a:gd name="connsiteY6" fmla="*/ 6667202 h 6857999"/>
              <a:gd name="connsiteX7" fmla="*/ 11516735 w 12191999"/>
              <a:gd name="connsiteY7" fmla="*/ 6667202 h 6857999"/>
              <a:gd name="connsiteX8" fmla="*/ 11516735 w 12191999"/>
              <a:gd name="connsiteY8" fmla="*/ 6857999 h 6857999"/>
              <a:gd name="connsiteX9" fmla="*/ 11423824 w 12191999"/>
              <a:gd name="connsiteY9" fmla="*/ 6857999 h 6857999"/>
              <a:gd name="connsiteX10" fmla="*/ 11423824 w 12191999"/>
              <a:gd name="connsiteY10" fmla="*/ 6667202 h 6857999"/>
              <a:gd name="connsiteX11" fmla="*/ 11138454 w 12191999"/>
              <a:gd name="connsiteY11" fmla="*/ 6667202 h 6857999"/>
              <a:gd name="connsiteX12" fmla="*/ 11138454 w 12191999"/>
              <a:gd name="connsiteY12" fmla="*/ 6857999 h 6857999"/>
              <a:gd name="connsiteX13" fmla="*/ 11045542 w 12191999"/>
              <a:gd name="connsiteY13" fmla="*/ 6857999 h 6857999"/>
              <a:gd name="connsiteX14" fmla="*/ 11045542 w 12191999"/>
              <a:gd name="connsiteY14" fmla="*/ 6667202 h 6857999"/>
              <a:gd name="connsiteX15" fmla="*/ 10750218 w 12191999"/>
              <a:gd name="connsiteY15" fmla="*/ 6667202 h 6857999"/>
              <a:gd name="connsiteX16" fmla="*/ 10750218 w 12191999"/>
              <a:gd name="connsiteY16" fmla="*/ 6857999 h 6857999"/>
              <a:gd name="connsiteX17" fmla="*/ 10658966 w 12191999"/>
              <a:gd name="connsiteY17" fmla="*/ 6857999 h 6857999"/>
              <a:gd name="connsiteX18" fmla="*/ 10658966 w 12191999"/>
              <a:gd name="connsiteY18" fmla="*/ 6667202 h 6857999"/>
              <a:gd name="connsiteX19" fmla="*/ 10403461 w 12191999"/>
              <a:gd name="connsiteY19" fmla="*/ 6667202 h 6857999"/>
              <a:gd name="connsiteX20" fmla="*/ 10403461 w 12191999"/>
              <a:gd name="connsiteY20" fmla="*/ 6857999 h 6857999"/>
              <a:gd name="connsiteX21" fmla="*/ 1096604 w 12191999"/>
              <a:gd name="connsiteY21" fmla="*/ 6857999 h 6857999"/>
              <a:gd name="connsiteX22" fmla="*/ 1096604 w 12191999"/>
              <a:gd name="connsiteY22" fmla="*/ 6479998 h 6857999"/>
              <a:gd name="connsiteX23" fmla="*/ 0 w 12191999"/>
              <a:gd name="connsiteY23" fmla="*/ 647999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12191999" y="0"/>
                </a:lnTo>
                <a:lnTo>
                  <a:pt x="12191999" y="6667202"/>
                </a:lnTo>
                <a:lnTo>
                  <a:pt x="11899993" y="6667202"/>
                </a:lnTo>
                <a:lnTo>
                  <a:pt x="11899993" y="6857999"/>
                </a:lnTo>
                <a:lnTo>
                  <a:pt x="11808741" y="6857999"/>
                </a:lnTo>
                <a:lnTo>
                  <a:pt x="11808741" y="6667202"/>
                </a:lnTo>
                <a:lnTo>
                  <a:pt x="11516735" y="6667202"/>
                </a:lnTo>
                <a:lnTo>
                  <a:pt x="11516735" y="6857999"/>
                </a:lnTo>
                <a:lnTo>
                  <a:pt x="11423824" y="6857999"/>
                </a:lnTo>
                <a:lnTo>
                  <a:pt x="11423824" y="6667202"/>
                </a:lnTo>
                <a:lnTo>
                  <a:pt x="11138454" y="6667202"/>
                </a:lnTo>
                <a:lnTo>
                  <a:pt x="11138454" y="6857999"/>
                </a:lnTo>
                <a:lnTo>
                  <a:pt x="11045542" y="6857999"/>
                </a:lnTo>
                <a:lnTo>
                  <a:pt x="11045542" y="6667202"/>
                </a:lnTo>
                <a:lnTo>
                  <a:pt x="10750218" y="6667202"/>
                </a:lnTo>
                <a:lnTo>
                  <a:pt x="10750218" y="6857999"/>
                </a:lnTo>
                <a:lnTo>
                  <a:pt x="10658966" y="6857999"/>
                </a:lnTo>
                <a:lnTo>
                  <a:pt x="10658966" y="6667202"/>
                </a:lnTo>
                <a:lnTo>
                  <a:pt x="10403461" y="6667202"/>
                </a:lnTo>
                <a:lnTo>
                  <a:pt x="10403461" y="6857999"/>
                </a:lnTo>
                <a:lnTo>
                  <a:pt x="1096604" y="6857999"/>
                </a:lnTo>
                <a:lnTo>
                  <a:pt x="1096604" y="6479998"/>
                </a:lnTo>
                <a:lnTo>
                  <a:pt x="0" y="6479998"/>
                </a:lnTo>
                <a:close/>
              </a:path>
            </a:pathLst>
          </a:custGeom>
        </p:spPr>
      </p:pic>
      <p:sp>
        <p:nvSpPr>
          <p:cNvPr id="7" name="Untertitel 2">
            <a:extLst>
              <a:ext uri="{FF2B5EF4-FFF2-40B4-BE49-F238E27FC236}">
                <a16:creationId xmlns:a16="http://schemas.microsoft.com/office/drawing/2014/main" id="{3797180E-0C5C-4F2E-BD38-AFBF85C8C436}"/>
              </a:ext>
            </a:extLst>
          </p:cNvPr>
          <p:cNvSpPr txBox="1">
            <a:spLocks/>
          </p:cNvSpPr>
          <p:nvPr userDrawn="1"/>
        </p:nvSpPr>
        <p:spPr>
          <a:xfrm>
            <a:off x="1127124" y="4320000"/>
            <a:ext cx="9937751" cy="1488686"/>
          </a:xfrm>
          <a:prstGeom prst="rect">
            <a:avLst/>
          </a:prstGeom>
        </p:spPr>
        <p:txBody>
          <a:bodyPr/>
          <a:lstStyle>
            <a:lvl1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  <a:defRPr sz="225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Wingdings 2" panose="05020102010507070707" pitchFamily="18" charset="2"/>
              <a:buNone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Wingdings 2" panose="05020102010507070707" pitchFamily="18" charset="2"/>
              <a:buChar char="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Char char="–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RG SSR Type" panose="020B0504030602030204" pitchFamily="34" charset="0"/>
              <a:buNone/>
              <a:defRPr sz="1801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None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8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Wingdings 2" panose="05020102010507070707" pitchFamily="18" charset="2"/>
              <a:buChar char="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4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Char char="–"/>
              <a:tabLst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234006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Char char="–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>
                <a:solidFill>
                  <a:schemeClr val="bg1"/>
                </a:solidFill>
              </a:rPr>
              <a:t>Die Menschen liegen uns am Herzen. Wir fördern einen fairen und vertrauensvollen Umgang. Dank unserer regionalen Verankerung und dem Austausch mit den Menschen sind wir nahe bei ihnen. </a:t>
            </a:r>
          </a:p>
          <a:p>
            <a:pPr algn="ctr"/>
            <a:r>
              <a:rPr lang="de-CH">
                <a:solidFill>
                  <a:schemeClr val="bg1"/>
                </a:solidFill>
              </a:rPr>
              <a:t> </a:t>
            </a:r>
          </a:p>
          <a:p>
            <a:pPr algn="ctr"/>
            <a:endParaRPr lang="de-CH">
              <a:solidFill>
                <a:schemeClr val="bg1"/>
              </a:solidFill>
            </a:endParaRP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BA75EE95-C554-4A2C-A46B-170A7E48D937}"/>
              </a:ext>
            </a:extLst>
          </p:cNvPr>
          <p:cNvSpPr/>
          <p:nvPr userDrawn="1"/>
        </p:nvSpPr>
        <p:spPr>
          <a:xfrm>
            <a:off x="2280632" y="0"/>
            <a:ext cx="759600" cy="759600"/>
          </a:xfrm>
          <a:prstGeom prst="rect">
            <a:avLst/>
          </a:prstGeom>
          <a:solidFill>
            <a:srgbClr val="F9D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6523DF48-868D-4A4E-86CC-071FE5D491D3}"/>
              </a:ext>
            </a:extLst>
          </p:cNvPr>
          <p:cNvSpPr/>
          <p:nvPr userDrawn="1"/>
        </p:nvSpPr>
        <p:spPr>
          <a:xfrm>
            <a:off x="761432" y="0"/>
            <a:ext cx="759600" cy="759600"/>
          </a:xfrm>
          <a:prstGeom prst="rect">
            <a:avLst/>
          </a:prstGeom>
          <a:solidFill>
            <a:srgbClr val="387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DA4B275-3972-4098-B56C-097D55648E48}"/>
              </a:ext>
            </a:extLst>
          </p:cNvPr>
          <p:cNvSpPr txBox="1"/>
          <p:nvPr userDrawn="1"/>
        </p:nvSpPr>
        <p:spPr>
          <a:xfrm>
            <a:off x="1127125" y="2509200"/>
            <a:ext cx="9937750" cy="1839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CH" sz="7200" b="0">
                <a:solidFill>
                  <a:schemeClr val="bg2"/>
                </a:solidFill>
                <a:latin typeface="SRG SSR Type Serif" panose="020E0504040602030204" pitchFamily="34" charset="77"/>
              </a:rPr>
              <a:t>«Dialog»</a:t>
            </a:r>
            <a:endParaRPr lang="de-CH" sz="7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6999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rte: Kreativitä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rafik 38">
            <a:extLst>
              <a:ext uri="{FF2B5EF4-FFF2-40B4-BE49-F238E27FC236}">
                <a16:creationId xmlns:a16="http://schemas.microsoft.com/office/drawing/2014/main" id="{BAA692DA-7FA8-48A1-9C20-802A0621A34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" y="2"/>
            <a:ext cx="12190611" cy="6857998"/>
          </a:xfrm>
          <a:custGeom>
            <a:avLst/>
            <a:gdLst>
              <a:gd name="connsiteX0" fmla="*/ 0 w 12191999"/>
              <a:gd name="connsiteY0" fmla="*/ 0 h 6857999"/>
              <a:gd name="connsiteX1" fmla="*/ 12191999 w 12191999"/>
              <a:gd name="connsiteY1" fmla="*/ 0 h 6857999"/>
              <a:gd name="connsiteX2" fmla="*/ 12191999 w 12191999"/>
              <a:gd name="connsiteY2" fmla="*/ 6667203 h 6857999"/>
              <a:gd name="connsiteX3" fmla="*/ 11899993 w 12191999"/>
              <a:gd name="connsiteY3" fmla="*/ 6667203 h 6857999"/>
              <a:gd name="connsiteX4" fmla="*/ 11899993 w 12191999"/>
              <a:gd name="connsiteY4" fmla="*/ 6857999 h 6857999"/>
              <a:gd name="connsiteX5" fmla="*/ 11808741 w 12191999"/>
              <a:gd name="connsiteY5" fmla="*/ 6857999 h 6857999"/>
              <a:gd name="connsiteX6" fmla="*/ 11808741 w 12191999"/>
              <a:gd name="connsiteY6" fmla="*/ 6667203 h 6857999"/>
              <a:gd name="connsiteX7" fmla="*/ 11516735 w 12191999"/>
              <a:gd name="connsiteY7" fmla="*/ 6667203 h 6857999"/>
              <a:gd name="connsiteX8" fmla="*/ 11516735 w 12191999"/>
              <a:gd name="connsiteY8" fmla="*/ 6857999 h 6857999"/>
              <a:gd name="connsiteX9" fmla="*/ 11423824 w 12191999"/>
              <a:gd name="connsiteY9" fmla="*/ 6857999 h 6857999"/>
              <a:gd name="connsiteX10" fmla="*/ 11423824 w 12191999"/>
              <a:gd name="connsiteY10" fmla="*/ 6667203 h 6857999"/>
              <a:gd name="connsiteX11" fmla="*/ 11138454 w 12191999"/>
              <a:gd name="connsiteY11" fmla="*/ 6667203 h 6857999"/>
              <a:gd name="connsiteX12" fmla="*/ 11138454 w 12191999"/>
              <a:gd name="connsiteY12" fmla="*/ 6857999 h 6857999"/>
              <a:gd name="connsiteX13" fmla="*/ 11045542 w 12191999"/>
              <a:gd name="connsiteY13" fmla="*/ 6857999 h 6857999"/>
              <a:gd name="connsiteX14" fmla="*/ 11045542 w 12191999"/>
              <a:gd name="connsiteY14" fmla="*/ 6667203 h 6857999"/>
              <a:gd name="connsiteX15" fmla="*/ 10750218 w 12191999"/>
              <a:gd name="connsiteY15" fmla="*/ 6667203 h 6857999"/>
              <a:gd name="connsiteX16" fmla="*/ 10750218 w 12191999"/>
              <a:gd name="connsiteY16" fmla="*/ 6857999 h 6857999"/>
              <a:gd name="connsiteX17" fmla="*/ 10658966 w 12191999"/>
              <a:gd name="connsiteY17" fmla="*/ 6857999 h 6857999"/>
              <a:gd name="connsiteX18" fmla="*/ 10658966 w 12191999"/>
              <a:gd name="connsiteY18" fmla="*/ 6667203 h 6857999"/>
              <a:gd name="connsiteX19" fmla="*/ 10403461 w 12191999"/>
              <a:gd name="connsiteY19" fmla="*/ 6667203 h 6857999"/>
              <a:gd name="connsiteX20" fmla="*/ 10403461 w 12191999"/>
              <a:gd name="connsiteY20" fmla="*/ 6857999 h 6857999"/>
              <a:gd name="connsiteX21" fmla="*/ 1096604 w 12191999"/>
              <a:gd name="connsiteY21" fmla="*/ 6857999 h 6857999"/>
              <a:gd name="connsiteX22" fmla="*/ 1096604 w 12191999"/>
              <a:gd name="connsiteY22" fmla="*/ 6479998 h 6857999"/>
              <a:gd name="connsiteX23" fmla="*/ 0 w 12191999"/>
              <a:gd name="connsiteY23" fmla="*/ 6479998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2191999" h="6857999">
                <a:moveTo>
                  <a:pt x="0" y="0"/>
                </a:moveTo>
                <a:lnTo>
                  <a:pt x="12191999" y="0"/>
                </a:lnTo>
                <a:lnTo>
                  <a:pt x="12191999" y="6667203"/>
                </a:lnTo>
                <a:lnTo>
                  <a:pt x="11899993" y="6667203"/>
                </a:lnTo>
                <a:lnTo>
                  <a:pt x="11899993" y="6857999"/>
                </a:lnTo>
                <a:lnTo>
                  <a:pt x="11808741" y="6857999"/>
                </a:lnTo>
                <a:lnTo>
                  <a:pt x="11808741" y="6667203"/>
                </a:lnTo>
                <a:lnTo>
                  <a:pt x="11516735" y="6667203"/>
                </a:lnTo>
                <a:lnTo>
                  <a:pt x="11516735" y="6857999"/>
                </a:lnTo>
                <a:lnTo>
                  <a:pt x="11423824" y="6857999"/>
                </a:lnTo>
                <a:lnTo>
                  <a:pt x="11423824" y="6667203"/>
                </a:lnTo>
                <a:lnTo>
                  <a:pt x="11138454" y="6667203"/>
                </a:lnTo>
                <a:lnTo>
                  <a:pt x="11138454" y="6857999"/>
                </a:lnTo>
                <a:lnTo>
                  <a:pt x="11045542" y="6857999"/>
                </a:lnTo>
                <a:lnTo>
                  <a:pt x="11045542" y="6667203"/>
                </a:lnTo>
                <a:lnTo>
                  <a:pt x="10750218" y="6667203"/>
                </a:lnTo>
                <a:lnTo>
                  <a:pt x="10750218" y="6857999"/>
                </a:lnTo>
                <a:lnTo>
                  <a:pt x="10658966" y="6857999"/>
                </a:lnTo>
                <a:lnTo>
                  <a:pt x="10658966" y="6667203"/>
                </a:lnTo>
                <a:lnTo>
                  <a:pt x="10403461" y="6667203"/>
                </a:lnTo>
                <a:lnTo>
                  <a:pt x="10403461" y="6857999"/>
                </a:lnTo>
                <a:lnTo>
                  <a:pt x="1096604" y="6857999"/>
                </a:lnTo>
                <a:lnTo>
                  <a:pt x="1096604" y="6479998"/>
                </a:lnTo>
                <a:lnTo>
                  <a:pt x="0" y="6479998"/>
                </a:lnTo>
                <a:close/>
              </a:path>
            </a:pathLst>
          </a:custGeom>
        </p:spPr>
      </p:pic>
      <p:sp>
        <p:nvSpPr>
          <p:cNvPr id="7" name="Untertitel 2">
            <a:extLst>
              <a:ext uri="{FF2B5EF4-FFF2-40B4-BE49-F238E27FC236}">
                <a16:creationId xmlns:a16="http://schemas.microsoft.com/office/drawing/2014/main" id="{3797180E-0C5C-4F2E-BD38-AFBF85C8C436}"/>
              </a:ext>
            </a:extLst>
          </p:cNvPr>
          <p:cNvSpPr txBox="1">
            <a:spLocks/>
          </p:cNvSpPr>
          <p:nvPr userDrawn="1"/>
        </p:nvSpPr>
        <p:spPr>
          <a:xfrm>
            <a:off x="1127124" y="4320000"/>
            <a:ext cx="9937751" cy="1488686"/>
          </a:xfrm>
          <a:prstGeom prst="rect">
            <a:avLst/>
          </a:prstGeom>
        </p:spPr>
        <p:txBody>
          <a:bodyPr/>
          <a:lstStyle>
            <a:lvl1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Wingdings 2" panose="05020102010507070707" pitchFamily="18" charset="2"/>
              <a:buNone/>
              <a:defRPr sz="225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Wingdings 2" panose="05020102010507070707" pitchFamily="18" charset="2"/>
              <a:buNone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378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Wingdings 2" panose="05020102010507070707" pitchFamily="18" charset="2"/>
              <a:buChar char="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134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Char char="–"/>
              <a:defRPr sz="22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Font typeface="SRG SSR Type" panose="020B0504030602030204" pitchFamily="34" charset="0"/>
              <a:buNone/>
              <a:defRPr sz="1801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0" indent="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None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78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Wingdings 2" panose="05020102010507070707" pitchFamily="18" charset="2"/>
              <a:buChar char="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134000" indent="-378000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Char char="–"/>
              <a:tabLst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620000" indent="-234006" algn="l" defTabSz="914423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300"/>
              </a:spcAft>
              <a:buClr>
                <a:schemeClr val="accent1"/>
              </a:buClr>
              <a:buFont typeface="SRG SSR Type" panose="020B0504030602030204" pitchFamily="34" charset="0"/>
              <a:buChar char="–"/>
              <a:defRPr sz="18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de-CH">
                <a:solidFill>
                  <a:schemeClr val="bg1"/>
                </a:solidFill>
              </a:rPr>
              <a:t>Wir nutzen die Chancen der Digitalisierung und gestalten </a:t>
            </a:r>
          </a:p>
          <a:p>
            <a:pPr algn="ctr"/>
            <a:r>
              <a:rPr lang="de-CH">
                <a:solidFill>
                  <a:schemeClr val="bg1"/>
                </a:solidFill>
              </a:rPr>
              <a:t>Veränderungen aktiv mit. Wir experimentieren und wecken mit </a:t>
            </a:r>
          </a:p>
          <a:p>
            <a:pPr algn="ctr"/>
            <a:r>
              <a:rPr lang="de-CH">
                <a:solidFill>
                  <a:schemeClr val="bg1"/>
                </a:solidFill>
              </a:rPr>
              <a:t>unseren Angeboten Emotionen. </a:t>
            </a:r>
          </a:p>
          <a:p>
            <a:pPr algn="ctr"/>
            <a:r>
              <a:rPr lang="de-CH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7BA96782-0158-4E34-8E9C-9C6B65326C8B}"/>
              </a:ext>
            </a:extLst>
          </p:cNvPr>
          <p:cNvSpPr/>
          <p:nvPr userDrawn="1"/>
        </p:nvSpPr>
        <p:spPr>
          <a:xfrm>
            <a:off x="761432" y="759600"/>
            <a:ext cx="759600" cy="759600"/>
          </a:xfrm>
          <a:prstGeom prst="rect">
            <a:avLst/>
          </a:prstGeom>
          <a:solidFill>
            <a:srgbClr val="AF00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A6A6ADFF-D8FF-4B08-8279-D042F64965AB}"/>
              </a:ext>
            </a:extLst>
          </p:cNvPr>
          <p:cNvSpPr/>
          <p:nvPr userDrawn="1"/>
        </p:nvSpPr>
        <p:spPr>
          <a:xfrm>
            <a:off x="0" y="1519201"/>
            <a:ext cx="759600" cy="759600"/>
          </a:xfrm>
          <a:prstGeom prst="rect">
            <a:avLst/>
          </a:prstGeom>
          <a:solidFill>
            <a:srgbClr val="387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A02D7D7-11A7-43BA-AE38-FC3137C17450}"/>
              </a:ext>
            </a:extLst>
          </p:cNvPr>
          <p:cNvSpPr txBox="1"/>
          <p:nvPr userDrawn="1"/>
        </p:nvSpPr>
        <p:spPr>
          <a:xfrm>
            <a:off x="1127125" y="2509200"/>
            <a:ext cx="9937750" cy="18396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ctr"/>
            <a:r>
              <a:rPr lang="de-CH" sz="7200" b="0">
                <a:solidFill>
                  <a:schemeClr val="bg2"/>
                </a:solidFill>
                <a:latin typeface="SRG SSR Type Serif" panose="020E0504040602030204" pitchFamily="34" charset="77"/>
              </a:rPr>
              <a:t>«Kreativität»</a:t>
            </a:r>
            <a:endParaRPr lang="de-CH" sz="72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561383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folie Gelb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268EC123-9E13-4956-8F97-7AA356FD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6" y="620712"/>
            <a:ext cx="9937751" cy="5653087"/>
          </a:xfrm>
        </p:spPr>
        <p:txBody>
          <a:bodyPr bIns="288000" anchor="ctr"/>
          <a:lstStyle>
            <a:lvl1pPr algn="ctr">
              <a:lnSpc>
                <a:spcPts val="6600"/>
              </a:lnSpc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E87F1D2E-77A5-445F-A0FF-79A6CDBDABBB}"/>
              </a:ext>
            </a:extLst>
          </p:cNvPr>
          <p:cNvSpPr/>
          <p:nvPr userDrawn="1"/>
        </p:nvSpPr>
        <p:spPr>
          <a:xfrm>
            <a:off x="11432400" y="0"/>
            <a:ext cx="759600" cy="75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4617612-5A96-45F2-9DCA-3F4E0813B778}"/>
              </a:ext>
            </a:extLst>
          </p:cNvPr>
          <p:cNvSpPr/>
          <p:nvPr userDrawn="1"/>
        </p:nvSpPr>
        <p:spPr>
          <a:xfrm>
            <a:off x="10672800" y="759600"/>
            <a:ext cx="759600" cy="759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8529813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folie Dunkelblau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268EC123-9E13-4956-8F97-7AA356FD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6" y="620712"/>
            <a:ext cx="9937751" cy="5653087"/>
          </a:xfrm>
        </p:spPr>
        <p:txBody>
          <a:bodyPr bIns="288000" anchor="ctr"/>
          <a:lstStyle>
            <a:lvl1pPr algn="ctr">
              <a:lnSpc>
                <a:spcPts val="6600"/>
              </a:lnSpc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E87F1D2E-77A5-445F-A0FF-79A6CDBDABBB}"/>
              </a:ext>
            </a:extLst>
          </p:cNvPr>
          <p:cNvSpPr/>
          <p:nvPr userDrawn="1"/>
        </p:nvSpPr>
        <p:spPr>
          <a:xfrm>
            <a:off x="0" y="760175"/>
            <a:ext cx="759600" cy="75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4617612-5A96-45F2-9DCA-3F4E0813B778}"/>
              </a:ext>
            </a:extLst>
          </p:cNvPr>
          <p:cNvSpPr/>
          <p:nvPr userDrawn="1"/>
        </p:nvSpPr>
        <p:spPr>
          <a:xfrm>
            <a:off x="0" y="2279375"/>
            <a:ext cx="759600" cy="759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5343827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Kapitelfolie Grü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268EC123-9E13-4956-8F97-7AA356FD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6" y="620712"/>
            <a:ext cx="9937751" cy="5653087"/>
          </a:xfrm>
        </p:spPr>
        <p:txBody>
          <a:bodyPr bIns="288000" anchor="ctr"/>
          <a:lstStyle>
            <a:lvl1pPr algn="ctr">
              <a:lnSpc>
                <a:spcPts val="6600"/>
              </a:lnSpc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E87F1D2E-77A5-445F-A0FF-79A6CDBDABBB}"/>
              </a:ext>
            </a:extLst>
          </p:cNvPr>
          <p:cNvSpPr/>
          <p:nvPr userDrawn="1"/>
        </p:nvSpPr>
        <p:spPr>
          <a:xfrm>
            <a:off x="0" y="0"/>
            <a:ext cx="759600" cy="75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4617612-5A96-45F2-9DCA-3F4E0813B778}"/>
              </a:ext>
            </a:extLst>
          </p:cNvPr>
          <p:cNvSpPr/>
          <p:nvPr userDrawn="1"/>
        </p:nvSpPr>
        <p:spPr>
          <a:xfrm>
            <a:off x="759600" y="759600"/>
            <a:ext cx="759600" cy="75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85122649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äsentationstitelfolie Bla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F5C175-5CDD-4119-8E88-D19A21B9E1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4962" y="728665"/>
            <a:ext cx="10729913" cy="1756628"/>
          </a:xfrm>
        </p:spPr>
        <p:txBody>
          <a:bodyPr anchor="t"/>
          <a:lstStyle>
            <a:lvl1pPr algn="l">
              <a:lnSpc>
                <a:spcPts val="6601"/>
              </a:lnSpc>
              <a:defRPr sz="6601">
                <a:solidFill>
                  <a:schemeClr val="bg1"/>
                </a:solidFill>
              </a:defRPr>
            </a:lvl1pPr>
          </a:lstStyle>
          <a:p>
            <a:r>
              <a:rPr lang="de-DE" noProof="0"/>
              <a:t>Mastertitelformat bearbeiten</a:t>
            </a:r>
            <a:endParaRPr lang="de-CH" noProof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BD95983-37AF-4025-91FE-CAC128DFA3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4962" y="2696400"/>
            <a:ext cx="9398000" cy="366164"/>
          </a:xfrm>
        </p:spPr>
        <p:txBody>
          <a:bodyPr/>
          <a:lstStyle>
            <a:lvl1pPr marL="0" indent="0" algn="l">
              <a:buNone/>
              <a:defRPr sz="2250" b="0">
                <a:solidFill>
                  <a:schemeClr val="bg2"/>
                </a:solidFill>
                <a:latin typeface="+mj-lt"/>
              </a:defRPr>
            </a:lvl1pPr>
            <a:lvl2pPr marL="457211" indent="0" algn="ctr">
              <a:buNone/>
              <a:defRPr sz="2000"/>
            </a:lvl2pPr>
            <a:lvl3pPr marL="914423" indent="0" algn="ctr">
              <a:buNone/>
              <a:defRPr sz="1801"/>
            </a:lvl3pPr>
            <a:lvl4pPr marL="1371634" indent="0" algn="ctr">
              <a:buNone/>
              <a:defRPr sz="1600"/>
            </a:lvl4pPr>
            <a:lvl5pPr marL="1828846" indent="0" algn="ctr">
              <a:buNone/>
              <a:defRPr sz="1600"/>
            </a:lvl5pPr>
            <a:lvl6pPr marL="2286057" indent="0" algn="ctr">
              <a:buNone/>
              <a:defRPr sz="1600"/>
            </a:lvl6pPr>
            <a:lvl7pPr marL="2743269" indent="0" algn="ctr">
              <a:buNone/>
              <a:defRPr sz="1600"/>
            </a:lvl7pPr>
            <a:lvl8pPr marL="3200480" indent="0" algn="ctr">
              <a:buNone/>
              <a:defRPr sz="1600"/>
            </a:lvl8pPr>
            <a:lvl9pPr marL="3657691" indent="0" algn="ctr">
              <a:buNone/>
              <a:defRPr sz="1600"/>
            </a:lvl9pPr>
          </a:lstStyle>
          <a:p>
            <a:r>
              <a:rPr lang="de-DE" noProof="0"/>
              <a:t>Master-Untertitelformat bearbeiten</a:t>
            </a:r>
            <a:endParaRPr lang="de-CH" noProof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A7255BE1-5FFC-49BF-8C4F-89A61505D33B}"/>
              </a:ext>
            </a:extLst>
          </p:cNvPr>
          <p:cNvSpPr/>
          <p:nvPr userDrawn="1"/>
        </p:nvSpPr>
        <p:spPr>
          <a:xfrm>
            <a:off x="11433253" y="1519775"/>
            <a:ext cx="759600" cy="75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EBA0C941-939D-49F3-B748-AD7835108380}"/>
              </a:ext>
            </a:extLst>
          </p:cNvPr>
          <p:cNvSpPr/>
          <p:nvPr userDrawn="1"/>
        </p:nvSpPr>
        <p:spPr>
          <a:xfrm>
            <a:off x="11432400" y="3049200"/>
            <a:ext cx="759600" cy="75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6" name="Grafik 5" descr="SRG_SSR02.gif">
            <a:extLst>
              <a:ext uri="{FF2B5EF4-FFF2-40B4-BE49-F238E27FC236}">
                <a16:creationId xmlns:a16="http://schemas.microsoft.com/office/drawing/2014/main" id="{C97D85DB-A143-47EC-AEAE-F8F87F2F28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4000"/>
            <a:ext cx="1462137" cy="504000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C92BD33E-5D18-42C2-8051-6256EE433F2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829780" y="6607310"/>
            <a:ext cx="2362220" cy="252000"/>
            <a:chOff x="797" y="4090"/>
            <a:chExt cx="1078" cy="115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D5F0F631-D958-4708-AB2F-E141FFA5F19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97" y="4090"/>
              <a:ext cx="107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" name="Rectangle 5">
              <a:extLst>
                <a:ext uri="{FF2B5EF4-FFF2-40B4-BE49-F238E27FC236}">
                  <a16:creationId xmlns:a16="http://schemas.microsoft.com/office/drawing/2014/main" id="{1E57DE76-7585-485C-8120-434F1929003A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7" y="4090"/>
              <a:ext cx="154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6D08F4D-6509-4D40-8F14-A58B7E5E28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7" y="4120"/>
              <a:ext cx="46" cy="55"/>
            </a:xfrm>
            <a:custGeom>
              <a:avLst/>
              <a:gdLst>
                <a:gd name="T0" fmla="*/ 165 w 375"/>
                <a:gd name="T1" fmla="*/ 220 h 455"/>
                <a:gd name="T2" fmla="*/ 158 w 375"/>
                <a:gd name="T3" fmla="*/ 250 h 455"/>
                <a:gd name="T4" fmla="*/ 155 w 375"/>
                <a:gd name="T5" fmla="*/ 266 h 455"/>
                <a:gd name="T6" fmla="*/ 162 w 375"/>
                <a:gd name="T7" fmla="*/ 287 h 455"/>
                <a:gd name="T8" fmla="*/ 247 w 375"/>
                <a:gd name="T9" fmla="*/ 438 h 455"/>
                <a:gd name="T10" fmla="*/ 276 w 375"/>
                <a:gd name="T11" fmla="*/ 455 h 455"/>
                <a:gd name="T12" fmla="*/ 353 w 375"/>
                <a:gd name="T13" fmla="*/ 455 h 455"/>
                <a:gd name="T14" fmla="*/ 364 w 375"/>
                <a:gd name="T15" fmla="*/ 431 h 455"/>
                <a:gd name="T16" fmla="*/ 261 w 375"/>
                <a:gd name="T17" fmla="*/ 260 h 455"/>
                <a:gd name="T18" fmla="*/ 334 w 375"/>
                <a:gd name="T19" fmla="*/ 138 h 455"/>
                <a:gd name="T20" fmla="*/ 176 w 375"/>
                <a:gd name="T21" fmla="*/ 0 h 455"/>
                <a:gd name="T22" fmla="*/ 18 w 375"/>
                <a:gd name="T23" fmla="*/ 0 h 455"/>
                <a:gd name="T24" fmla="*/ 0 w 375"/>
                <a:gd name="T25" fmla="*/ 20 h 455"/>
                <a:gd name="T26" fmla="*/ 0 w 375"/>
                <a:gd name="T27" fmla="*/ 436 h 455"/>
                <a:gd name="T28" fmla="*/ 18 w 375"/>
                <a:gd name="T29" fmla="*/ 455 h 455"/>
                <a:gd name="T30" fmla="*/ 83 w 375"/>
                <a:gd name="T31" fmla="*/ 455 h 455"/>
                <a:gd name="T32" fmla="*/ 102 w 375"/>
                <a:gd name="T33" fmla="*/ 436 h 455"/>
                <a:gd name="T34" fmla="*/ 102 w 375"/>
                <a:gd name="T35" fmla="*/ 84 h 455"/>
                <a:gd name="T36" fmla="*/ 169 w 375"/>
                <a:gd name="T37" fmla="*/ 84 h 455"/>
                <a:gd name="T38" fmla="*/ 232 w 375"/>
                <a:gd name="T39" fmla="*/ 140 h 455"/>
                <a:gd name="T40" fmla="*/ 199 w 375"/>
                <a:gd name="T41" fmla="*/ 194 h 455"/>
                <a:gd name="T42" fmla="*/ 165 w 375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5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8"/>
                    <a:pt x="155" y="263"/>
                    <a:pt x="155" y="266"/>
                  </a:cubicBezTo>
                  <a:cubicBezTo>
                    <a:pt x="155" y="273"/>
                    <a:pt x="158" y="279"/>
                    <a:pt x="162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59" y="455"/>
                    <a:pt x="276" y="455"/>
                  </a:cubicBezTo>
                  <a:cubicBezTo>
                    <a:pt x="353" y="455"/>
                    <a:pt x="353" y="455"/>
                    <a:pt x="353" y="455"/>
                  </a:cubicBezTo>
                  <a:cubicBezTo>
                    <a:pt x="363" y="455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4" y="207"/>
                    <a:pt x="334" y="138"/>
                  </a:cubicBezTo>
                  <a:cubicBezTo>
                    <a:pt x="334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3"/>
                    <a:pt x="165" y="2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D9F72AE2-54DB-4C50-ACBC-0FA9980949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" y="4120"/>
              <a:ext cx="39" cy="55"/>
            </a:xfrm>
            <a:custGeom>
              <a:avLst/>
              <a:gdLst>
                <a:gd name="T0" fmla="*/ 10 w 331"/>
                <a:gd name="T1" fmla="*/ 386 h 463"/>
                <a:gd name="T2" fmla="*/ 1 w 331"/>
                <a:gd name="T3" fmla="*/ 441 h 463"/>
                <a:gd name="T4" fmla="*/ 14 w 331"/>
                <a:gd name="T5" fmla="*/ 457 h 463"/>
                <a:gd name="T6" fmla="*/ 136 w 331"/>
                <a:gd name="T7" fmla="*/ 463 h 463"/>
                <a:gd name="T8" fmla="*/ 331 w 331"/>
                <a:gd name="T9" fmla="*/ 322 h 463"/>
                <a:gd name="T10" fmla="*/ 211 w 331"/>
                <a:gd name="T11" fmla="*/ 191 h 463"/>
                <a:gd name="T12" fmla="*/ 159 w 331"/>
                <a:gd name="T13" fmla="*/ 177 h 463"/>
                <a:gd name="T14" fmla="*/ 107 w 331"/>
                <a:gd name="T15" fmla="*/ 130 h 463"/>
                <a:gd name="T16" fmla="*/ 173 w 331"/>
                <a:gd name="T17" fmla="*/ 86 h 463"/>
                <a:gd name="T18" fmla="*/ 279 w 331"/>
                <a:gd name="T19" fmla="*/ 91 h 463"/>
                <a:gd name="T20" fmla="*/ 306 w 331"/>
                <a:gd name="T21" fmla="*/ 75 h 463"/>
                <a:gd name="T22" fmla="*/ 314 w 331"/>
                <a:gd name="T23" fmla="*/ 22 h 463"/>
                <a:gd name="T24" fmla="*/ 301 w 331"/>
                <a:gd name="T25" fmla="*/ 6 h 463"/>
                <a:gd name="T26" fmla="*/ 178 w 331"/>
                <a:gd name="T27" fmla="*/ 0 h 463"/>
                <a:gd name="T28" fmla="*/ 5 w 331"/>
                <a:gd name="T29" fmla="*/ 131 h 463"/>
                <a:gd name="T30" fmla="*/ 113 w 331"/>
                <a:gd name="T31" fmla="*/ 265 h 463"/>
                <a:gd name="T32" fmla="*/ 166 w 331"/>
                <a:gd name="T33" fmla="*/ 278 h 463"/>
                <a:gd name="T34" fmla="*/ 227 w 331"/>
                <a:gd name="T35" fmla="*/ 329 h 463"/>
                <a:gd name="T36" fmla="*/ 135 w 331"/>
                <a:gd name="T37" fmla="*/ 376 h 463"/>
                <a:gd name="T38" fmla="*/ 36 w 331"/>
                <a:gd name="T39" fmla="*/ 370 h 463"/>
                <a:gd name="T40" fmla="*/ 10 w 331"/>
                <a:gd name="T41" fmla="*/ 386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3">
                  <a:moveTo>
                    <a:pt x="10" y="386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5" y="460"/>
                    <a:pt x="86" y="463"/>
                    <a:pt x="136" y="463"/>
                  </a:cubicBezTo>
                  <a:cubicBezTo>
                    <a:pt x="249" y="463"/>
                    <a:pt x="331" y="427"/>
                    <a:pt x="331" y="322"/>
                  </a:cubicBezTo>
                  <a:cubicBezTo>
                    <a:pt x="331" y="260"/>
                    <a:pt x="304" y="214"/>
                    <a:pt x="211" y="191"/>
                  </a:cubicBezTo>
                  <a:cubicBezTo>
                    <a:pt x="159" y="177"/>
                    <a:pt x="159" y="177"/>
                    <a:pt x="159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79" y="91"/>
                  </a:cubicBezTo>
                  <a:cubicBezTo>
                    <a:pt x="298" y="93"/>
                    <a:pt x="303" y="91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5" y="11"/>
                    <a:pt x="310" y="7"/>
                    <a:pt x="301" y="6"/>
                  </a:cubicBezTo>
                  <a:cubicBezTo>
                    <a:pt x="281" y="3"/>
                    <a:pt x="236" y="0"/>
                    <a:pt x="178" y="0"/>
                  </a:cubicBezTo>
                  <a:cubicBezTo>
                    <a:pt x="61" y="0"/>
                    <a:pt x="5" y="50"/>
                    <a:pt x="5" y="131"/>
                  </a:cubicBezTo>
                  <a:cubicBezTo>
                    <a:pt x="5" y="204"/>
                    <a:pt x="44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89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1"/>
                    <a:pt x="36" y="370"/>
                  </a:cubicBezTo>
                  <a:cubicBezTo>
                    <a:pt x="18" y="369"/>
                    <a:pt x="12" y="371"/>
                    <a:pt x="10" y="3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54510889-DFDE-4FD4-9B02-56AA204740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8" y="4120"/>
              <a:ext cx="12" cy="55"/>
            </a:xfrm>
            <a:custGeom>
              <a:avLst/>
              <a:gdLst>
                <a:gd name="T0" fmla="*/ 0 w 101"/>
                <a:gd name="T1" fmla="*/ 436 h 455"/>
                <a:gd name="T2" fmla="*/ 18 w 101"/>
                <a:gd name="T3" fmla="*/ 455 h 455"/>
                <a:gd name="T4" fmla="*/ 83 w 101"/>
                <a:gd name="T5" fmla="*/ 455 h 455"/>
                <a:gd name="T6" fmla="*/ 101 w 101"/>
                <a:gd name="T7" fmla="*/ 436 h 455"/>
                <a:gd name="T8" fmla="*/ 101 w 101"/>
                <a:gd name="T9" fmla="*/ 20 h 455"/>
                <a:gd name="T10" fmla="*/ 83 w 101"/>
                <a:gd name="T11" fmla="*/ 0 h 455"/>
                <a:gd name="T12" fmla="*/ 18 w 101"/>
                <a:gd name="T13" fmla="*/ 0 h 455"/>
                <a:gd name="T14" fmla="*/ 0 w 101"/>
                <a:gd name="T15" fmla="*/ 20 h 455"/>
                <a:gd name="T16" fmla="*/ 0 w 101"/>
                <a:gd name="T17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455">
                  <a:moveTo>
                    <a:pt x="0" y="436"/>
                  </a:move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1" y="450"/>
                    <a:pt x="101" y="436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5"/>
                    <a:pt x="97" y="0"/>
                    <a:pt x="8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lnTo>
                    <a:pt x="0" y="4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" name="Rectangle 9">
              <a:extLst>
                <a:ext uri="{FF2B5EF4-FFF2-40B4-BE49-F238E27FC236}">
                  <a16:creationId xmlns:a16="http://schemas.microsoft.com/office/drawing/2014/main" id="{92082E0E-73B6-4168-A5BF-0CC5A0F2AC36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06" y="4090"/>
              <a:ext cx="178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71B88CA3-C4DA-4FB1-B9DA-C7117A8843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" y="4120"/>
              <a:ext cx="45" cy="55"/>
            </a:xfrm>
            <a:custGeom>
              <a:avLst/>
              <a:gdLst>
                <a:gd name="T0" fmla="*/ 165 w 375"/>
                <a:gd name="T1" fmla="*/ 220 h 455"/>
                <a:gd name="T2" fmla="*/ 158 w 375"/>
                <a:gd name="T3" fmla="*/ 250 h 455"/>
                <a:gd name="T4" fmla="*/ 155 w 375"/>
                <a:gd name="T5" fmla="*/ 266 h 455"/>
                <a:gd name="T6" fmla="*/ 163 w 375"/>
                <a:gd name="T7" fmla="*/ 287 h 455"/>
                <a:gd name="T8" fmla="*/ 247 w 375"/>
                <a:gd name="T9" fmla="*/ 438 h 455"/>
                <a:gd name="T10" fmla="*/ 276 w 375"/>
                <a:gd name="T11" fmla="*/ 455 h 455"/>
                <a:gd name="T12" fmla="*/ 354 w 375"/>
                <a:gd name="T13" fmla="*/ 455 h 455"/>
                <a:gd name="T14" fmla="*/ 364 w 375"/>
                <a:gd name="T15" fmla="*/ 431 h 455"/>
                <a:gd name="T16" fmla="*/ 261 w 375"/>
                <a:gd name="T17" fmla="*/ 260 h 455"/>
                <a:gd name="T18" fmla="*/ 335 w 375"/>
                <a:gd name="T19" fmla="*/ 138 h 455"/>
                <a:gd name="T20" fmla="*/ 176 w 375"/>
                <a:gd name="T21" fmla="*/ 0 h 455"/>
                <a:gd name="T22" fmla="*/ 18 w 375"/>
                <a:gd name="T23" fmla="*/ 0 h 455"/>
                <a:gd name="T24" fmla="*/ 0 w 375"/>
                <a:gd name="T25" fmla="*/ 20 h 455"/>
                <a:gd name="T26" fmla="*/ 0 w 375"/>
                <a:gd name="T27" fmla="*/ 436 h 455"/>
                <a:gd name="T28" fmla="*/ 18 w 375"/>
                <a:gd name="T29" fmla="*/ 455 h 455"/>
                <a:gd name="T30" fmla="*/ 83 w 375"/>
                <a:gd name="T31" fmla="*/ 455 h 455"/>
                <a:gd name="T32" fmla="*/ 102 w 375"/>
                <a:gd name="T33" fmla="*/ 436 h 455"/>
                <a:gd name="T34" fmla="*/ 102 w 375"/>
                <a:gd name="T35" fmla="*/ 84 h 455"/>
                <a:gd name="T36" fmla="*/ 169 w 375"/>
                <a:gd name="T37" fmla="*/ 84 h 455"/>
                <a:gd name="T38" fmla="*/ 232 w 375"/>
                <a:gd name="T39" fmla="*/ 140 h 455"/>
                <a:gd name="T40" fmla="*/ 199 w 375"/>
                <a:gd name="T41" fmla="*/ 194 h 455"/>
                <a:gd name="T42" fmla="*/ 165 w 375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5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8"/>
                    <a:pt x="155" y="263"/>
                    <a:pt x="155" y="266"/>
                  </a:cubicBezTo>
                  <a:cubicBezTo>
                    <a:pt x="155" y="273"/>
                    <a:pt x="158" y="279"/>
                    <a:pt x="163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59" y="455"/>
                    <a:pt x="276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3" y="455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3"/>
                    <a:pt x="165" y="2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99FF540A-D965-44B0-AECB-ECA9AAC3C7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4" y="4120"/>
              <a:ext cx="45" cy="55"/>
            </a:xfrm>
            <a:custGeom>
              <a:avLst/>
              <a:gdLst>
                <a:gd name="T0" fmla="*/ 166 w 376"/>
                <a:gd name="T1" fmla="*/ 220 h 455"/>
                <a:gd name="T2" fmla="*/ 159 w 376"/>
                <a:gd name="T3" fmla="*/ 250 h 455"/>
                <a:gd name="T4" fmla="*/ 156 w 376"/>
                <a:gd name="T5" fmla="*/ 266 h 455"/>
                <a:gd name="T6" fmla="*/ 163 w 376"/>
                <a:gd name="T7" fmla="*/ 287 h 455"/>
                <a:gd name="T8" fmla="*/ 247 w 376"/>
                <a:gd name="T9" fmla="*/ 438 h 455"/>
                <a:gd name="T10" fmla="*/ 277 w 376"/>
                <a:gd name="T11" fmla="*/ 455 h 455"/>
                <a:gd name="T12" fmla="*/ 354 w 376"/>
                <a:gd name="T13" fmla="*/ 455 h 455"/>
                <a:gd name="T14" fmla="*/ 365 w 376"/>
                <a:gd name="T15" fmla="*/ 431 h 455"/>
                <a:gd name="T16" fmla="*/ 261 w 376"/>
                <a:gd name="T17" fmla="*/ 260 h 455"/>
                <a:gd name="T18" fmla="*/ 335 w 376"/>
                <a:gd name="T19" fmla="*/ 138 h 455"/>
                <a:gd name="T20" fmla="*/ 176 w 376"/>
                <a:gd name="T21" fmla="*/ 0 h 455"/>
                <a:gd name="T22" fmla="*/ 18 w 376"/>
                <a:gd name="T23" fmla="*/ 0 h 455"/>
                <a:gd name="T24" fmla="*/ 0 w 376"/>
                <a:gd name="T25" fmla="*/ 20 h 455"/>
                <a:gd name="T26" fmla="*/ 0 w 376"/>
                <a:gd name="T27" fmla="*/ 436 h 455"/>
                <a:gd name="T28" fmla="*/ 18 w 376"/>
                <a:gd name="T29" fmla="*/ 455 h 455"/>
                <a:gd name="T30" fmla="*/ 83 w 376"/>
                <a:gd name="T31" fmla="*/ 455 h 455"/>
                <a:gd name="T32" fmla="*/ 102 w 376"/>
                <a:gd name="T33" fmla="*/ 436 h 455"/>
                <a:gd name="T34" fmla="*/ 102 w 376"/>
                <a:gd name="T35" fmla="*/ 84 h 455"/>
                <a:gd name="T36" fmla="*/ 169 w 376"/>
                <a:gd name="T37" fmla="*/ 84 h 455"/>
                <a:gd name="T38" fmla="*/ 232 w 376"/>
                <a:gd name="T39" fmla="*/ 140 h 455"/>
                <a:gd name="T40" fmla="*/ 200 w 376"/>
                <a:gd name="T41" fmla="*/ 194 h 455"/>
                <a:gd name="T42" fmla="*/ 166 w 376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455">
                  <a:moveTo>
                    <a:pt x="166" y="220"/>
                  </a:moveTo>
                  <a:cubicBezTo>
                    <a:pt x="159" y="250"/>
                    <a:pt x="159" y="250"/>
                    <a:pt x="159" y="250"/>
                  </a:cubicBezTo>
                  <a:cubicBezTo>
                    <a:pt x="156" y="258"/>
                    <a:pt x="156" y="263"/>
                    <a:pt x="156" y="266"/>
                  </a:cubicBezTo>
                  <a:cubicBezTo>
                    <a:pt x="156" y="273"/>
                    <a:pt x="158" y="279"/>
                    <a:pt x="163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60" y="455"/>
                    <a:pt x="277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4" y="455"/>
                    <a:pt x="376" y="449"/>
                    <a:pt x="365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8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2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200" y="194"/>
                  </a:cubicBezTo>
                  <a:cubicBezTo>
                    <a:pt x="179" y="203"/>
                    <a:pt x="172" y="193"/>
                    <a:pt x="166" y="2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BF695155-2A10-4287-A8FA-9A75951DCF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1" y="4120"/>
              <a:ext cx="46" cy="55"/>
            </a:xfrm>
            <a:custGeom>
              <a:avLst/>
              <a:gdLst>
                <a:gd name="T0" fmla="*/ 139 w 380"/>
                <a:gd name="T1" fmla="*/ 436 h 455"/>
                <a:gd name="T2" fmla="*/ 158 w 380"/>
                <a:gd name="T3" fmla="*/ 455 h 455"/>
                <a:gd name="T4" fmla="*/ 223 w 380"/>
                <a:gd name="T5" fmla="*/ 455 h 455"/>
                <a:gd name="T6" fmla="*/ 241 w 380"/>
                <a:gd name="T7" fmla="*/ 436 h 455"/>
                <a:gd name="T8" fmla="*/ 241 w 380"/>
                <a:gd name="T9" fmla="*/ 86 h 455"/>
                <a:gd name="T10" fmla="*/ 361 w 380"/>
                <a:gd name="T11" fmla="*/ 86 h 455"/>
                <a:gd name="T12" fmla="*/ 380 w 380"/>
                <a:gd name="T13" fmla="*/ 67 h 455"/>
                <a:gd name="T14" fmla="*/ 380 w 380"/>
                <a:gd name="T15" fmla="*/ 20 h 455"/>
                <a:gd name="T16" fmla="*/ 361 w 380"/>
                <a:gd name="T17" fmla="*/ 0 h 455"/>
                <a:gd name="T18" fmla="*/ 19 w 380"/>
                <a:gd name="T19" fmla="*/ 0 h 455"/>
                <a:gd name="T20" fmla="*/ 0 w 380"/>
                <a:gd name="T21" fmla="*/ 20 h 455"/>
                <a:gd name="T22" fmla="*/ 0 w 380"/>
                <a:gd name="T23" fmla="*/ 67 h 455"/>
                <a:gd name="T24" fmla="*/ 19 w 380"/>
                <a:gd name="T25" fmla="*/ 86 h 455"/>
                <a:gd name="T26" fmla="*/ 139 w 380"/>
                <a:gd name="T27" fmla="*/ 86 h 455"/>
                <a:gd name="T28" fmla="*/ 139 w 380"/>
                <a:gd name="T29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0" h="455">
                  <a:moveTo>
                    <a:pt x="139" y="436"/>
                  </a:moveTo>
                  <a:cubicBezTo>
                    <a:pt x="139" y="450"/>
                    <a:pt x="143" y="455"/>
                    <a:pt x="158" y="455"/>
                  </a:cubicBezTo>
                  <a:cubicBezTo>
                    <a:pt x="223" y="455"/>
                    <a:pt x="223" y="455"/>
                    <a:pt x="223" y="455"/>
                  </a:cubicBezTo>
                  <a:cubicBezTo>
                    <a:pt x="237" y="455"/>
                    <a:pt x="241" y="450"/>
                    <a:pt x="241" y="436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361" y="86"/>
                    <a:pt x="361" y="86"/>
                    <a:pt x="361" y="86"/>
                  </a:cubicBezTo>
                  <a:cubicBezTo>
                    <a:pt x="376" y="86"/>
                    <a:pt x="380" y="82"/>
                    <a:pt x="380" y="67"/>
                  </a:cubicBezTo>
                  <a:cubicBezTo>
                    <a:pt x="380" y="20"/>
                    <a:pt x="380" y="20"/>
                    <a:pt x="380" y="20"/>
                  </a:cubicBezTo>
                  <a:cubicBezTo>
                    <a:pt x="380" y="5"/>
                    <a:pt x="376" y="0"/>
                    <a:pt x="36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" y="0"/>
                    <a:pt x="0" y="5"/>
                    <a:pt x="0" y="2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2"/>
                    <a:pt x="5" y="86"/>
                    <a:pt x="19" y="86"/>
                  </a:cubicBezTo>
                  <a:cubicBezTo>
                    <a:pt x="139" y="86"/>
                    <a:pt x="139" y="86"/>
                    <a:pt x="139" y="86"/>
                  </a:cubicBezTo>
                  <a:lnTo>
                    <a:pt x="139" y="4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8" name="Rectangle 13">
              <a:extLst>
                <a:ext uri="{FF2B5EF4-FFF2-40B4-BE49-F238E27FC236}">
                  <a16:creationId xmlns:a16="http://schemas.microsoft.com/office/drawing/2014/main" id="{E5385A5A-5E26-4B76-BCAF-8B89ECD76E7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40" y="4090"/>
              <a:ext cx="172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12A2E598-A1F1-4B75-8EDA-0847D9E924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0" y="4120"/>
              <a:ext cx="45" cy="55"/>
            </a:xfrm>
            <a:custGeom>
              <a:avLst/>
              <a:gdLst>
                <a:gd name="T0" fmla="*/ 166 w 376"/>
                <a:gd name="T1" fmla="*/ 220 h 455"/>
                <a:gd name="T2" fmla="*/ 159 w 376"/>
                <a:gd name="T3" fmla="*/ 250 h 455"/>
                <a:gd name="T4" fmla="*/ 156 w 376"/>
                <a:gd name="T5" fmla="*/ 266 h 455"/>
                <a:gd name="T6" fmla="*/ 163 w 376"/>
                <a:gd name="T7" fmla="*/ 287 h 455"/>
                <a:gd name="T8" fmla="*/ 247 w 376"/>
                <a:gd name="T9" fmla="*/ 439 h 455"/>
                <a:gd name="T10" fmla="*/ 277 w 376"/>
                <a:gd name="T11" fmla="*/ 455 h 455"/>
                <a:gd name="T12" fmla="*/ 354 w 376"/>
                <a:gd name="T13" fmla="*/ 455 h 455"/>
                <a:gd name="T14" fmla="*/ 364 w 376"/>
                <a:gd name="T15" fmla="*/ 431 h 455"/>
                <a:gd name="T16" fmla="*/ 261 w 376"/>
                <a:gd name="T17" fmla="*/ 260 h 455"/>
                <a:gd name="T18" fmla="*/ 335 w 376"/>
                <a:gd name="T19" fmla="*/ 138 h 455"/>
                <a:gd name="T20" fmla="*/ 176 w 376"/>
                <a:gd name="T21" fmla="*/ 0 h 455"/>
                <a:gd name="T22" fmla="*/ 18 w 376"/>
                <a:gd name="T23" fmla="*/ 0 h 455"/>
                <a:gd name="T24" fmla="*/ 0 w 376"/>
                <a:gd name="T25" fmla="*/ 20 h 455"/>
                <a:gd name="T26" fmla="*/ 0 w 376"/>
                <a:gd name="T27" fmla="*/ 436 h 455"/>
                <a:gd name="T28" fmla="*/ 18 w 376"/>
                <a:gd name="T29" fmla="*/ 455 h 455"/>
                <a:gd name="T30" fmla="*/ 84 w 376"/>
                <a:gd name="T31" fmla="*/ 455 h 455"/>
                <a:gd name="T32" fmla="*/ 102 w 376"/>
                <a:gd name="T33" fmla="*/ 436 h 455"/>
                <a:gd name="T34" fmla="*/ 102 w 376"/>
                <a:gd name="T35" fmla="*/ 84 h 455"/>
                <a:gd name="T36" fmla="*/ 169 w 376"/>
                <a:gd name="T37" fmla="*/ 84 h 455"/>
                <a:gd name="T38" fmla="*/ 232 w 376"/>
                <a:gd name="T39" fmla="*/ 140 h 455"/>
                <a:gd name="T40" fmla="*/ 200 w 376"/>
                <a:gd name="T41" fmla="*/ 194 h 455"/>
                <a:gd name="T42" fmla="*/ 166 w 376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455">
                  <a:moveTo>
                    <a:pt x="166" y="220"/>
                  </a:moveTo>
                  <a:cubicBezTo>
                    <a:pt x="159" y="250"/>
                    <a:pt x="159" y="250"/>
                    <a:pt x="159" y="250"/>
                  </a:cubicBezTo>
                  <a:cubicBezTo>
                    <a:pt x="157" y="259"/>
                    <a:pt x="156" y="263"/>
                    <a:pt x="156" y="266"/>
                  </a:cubicBezTo>
                  <a:cubicBezTo>
                    <a:pt x="156" y="273"/>
                    <a:pt x="158" y="279"/>
                    <a:pt x="163" y="287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54" y="451"/>
                    <a:pt x="260" y="455"/>
                    <a:pt x="277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4" y="455"/>
                    <a:pt x="376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1"/>
                    <a:pt x="4" y="455"/>
                    <a:pt x="18" y="455"/>
                  </a:cubicBezTo>
                  <a:cubicBezTo>
                    <a:pt x="84" y="455"/>
                    <a:pt x="84" y="455"/>
                    <a:pt x="84" y="455"/>
                  </a:cubicBezTo>
                  <a:cubicBezTo>
                    <a:pt x="98" y="455"/>
                    <a:pt x="102" y="451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2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200" y="194"/>
                  </a:cubicBezTo>
                  <a:cubicBezTo>
                    <a:pt x="179" y="203"/>
                    <a:pt x="172" y="194"/>
                    <a:pt x="166" y="2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" name="Freeform 15">
              <a:extLst>
                <a:ext uri="{FF2B5EF4-FFF2-40B4-BE49-F238E27FC236}">
                  <a16:creationId xmlns:a16="http://schemas.microsoft.com/office/drawing/2014/main" id="{DEA491CF-BC60-424B-B583-43512370D0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05" y="4120"/>
              <a:ext cx="45" cy="55"/>
            </a:xfrm>
            <a:custGeom>
              <a:avLst/>
              <a:gdLst>
                <a:gd name="T0" fmla="*/ 139 w 379"/>
                <a:gd name="T1" fmla="*/ 436 h 455"/>
                <a:gd name="T2" fmla="*/ 157 w 379"/>
                <a:gd name="T3" fmla="*/ 455 h 455"/>
                <a:gd name="T4" fmla="*/ 222 w 379"/>
                <a:gd name="T5" fmla="*/ 455 h 455"/>
                <a:gd name="T6" fmla="*/ 240 w 379"/>
                <a:gd name="T7" fmla="*/ 436 h 455"/>
                <a:gd name="T8" fmla="*/ 240 w 379"/>
                <a:gd name="T9" fmla="*/ 87 h 455"/>
                <a:gd name="T10" fmla="*/ 361 w 379"/>
                <a:gd name="T11" fmla="*/ 87 h 455"/>
                <a:gd name="T12" fmla="*/ 379 w 379"/>
                <a:gd name="T13" fmla="*/ 68 h 455"/>
                <a:gd name="T14" fmla="*/ 379 w 379"/>
                <a:gd name="T15" fmla="*/ 20 h 455"/>
                <a:gd name="T16" fmla="*/ 361 w 379"/>
                <a:gd name="T17" fmla="*/ 0 h 455"/>
                <a:gd name="T18" fmla="*/ 18 w 379"/>
                <a:gd name="T19" fmla="*/ 0 h 455"/>
                <a:gd name="T20" fmla="*/ 0 w 379"/>
                <a:gd name="T21" fmla="*/ 20 h 455"/>
                <a:gd name="T22" fmla="*/ 0 w 379"/>
                <a:gd name="T23" fmla="*/ 68 h 455"/>
                <a:gd name="T24" fmla="*/ 18 w 379"/>
                <a:gd name="T25" fmla="*/ 87 h 455"/>
                <a:gd name="T26" fmla="*/ 139 w 379"/>
                <a:gd name="T27" fmla="*/ 87 h 455"/>
                <a:gd name="T28" fmla="*/ 139 w 379"/>
                <a:gd name="T29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9" h="455">
                  <a:moveTo>
                    <a:pt x="139" y="436"/>
                  </a:moveTo>
                  <a:cubicBezTo>
                    <a:pt x="139" y="451"/>
                    <a:pt x="143" y="455"/>
                    <a:pt x="157" y="455"/>
                  </a:cubicBezTo>
                  <a:cubicBezTo>
                    <a:pt x="222" y="455"/>
                    <a:pt x="222" y="455"/>
                    <a:pt x="222" y="455"/>
                  </a:cubicBezTo>
                  <a:cubicBezTo>
                    <a:pt x="236" y="455"/>
                    <a:pt x="240" y="451"/>
                    <a:pt x="240" y="436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361" y="87"/>
                    <a:pt x="361" y="87"/>
                    <a:pt x="361" y="87"/>
                  </a:cubicBezTo>
                  <a:cubicBezTo>
                    <a:pt x="375" y="87"/>
                    <a:pt x="379" y="82"/>
                    <a:pt x="379" y="68"/>
                  </a:cubicBezTo>
                  <a:cubicBezTo>
                    <a:pt x="379" y="20"/>
                    <a:pt x="379" y="20"/>
                    <a:pt x="379" y="20"/>
                  </a:cubicBezTo>
                  <a:cubicBezTo>
                    <a:pt x="379" y="5"/>
                    <a:pt x="375" y="0"/>
                    <a:pt x="36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2"/>
                    <a:pt x="4" y="87"/>
                    <a:pt x="18" y="87"/>
                  </a:cubicBezTo>
                  <a:cubicBezTo>
                    <a:pt x="139" y="87"/>
                    <a:pt x="139" y="87"/>
                    <a:pt x="139" y="87"/>
                  </a:cubicBezTo>
                  <a:lnTo>
                    <a:pt x="139" y="4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" name="Freeform 16">
              <a:extLst>
                <a:ext uri="{FF2B5EF4-FFF2-40B4-BE49-F238E27FC236}">
                  <a16:creationId xmlns:a16="http://schemas.microsoft.com/office/drawing/2014/main" id="{3B35E0EC-AE03-48EE-A342-FA6443DBB4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54" y="4120"/>
              <a:ext cx="40" cy="55"/>
            </a:xfrm>
            <a:custGeom>
              <a:avLst/>
              <a:gdLst>
                <a:gd name="T0" fmla="*/ 10 w 331"/>
                <a:gd name="T1" fmla="*/ 387 h 464"/>
                <a:gd name="T2" fmla="*/ 1 w 331"/>
                <a:gd name="T3" fmla="*/ 441 h 464"/>
                <a:gd name="T4" fmla="*/ 14 w 331"/>
                <a:gd name="T5" fmla="*/ 457 h 464"/>
                <a:gd name="T6" fmla="*/ 136 w 331"/>
                <a:gd name="T7" fmla="*/ 464 h 464"/>
                <a:gd name="T8" fmla="*/ 331 w 331"/>
                <a:gd name="T9" fmla="*/ 322 h 464"/>
                <a:gd name="T10" fmla="*/ 211 w 331"/>
                <a:gd name="T11" fmla="*/ 191 h 464"/>
                <a:gd name="T12" fmla="*/ 159 w 331"/>
                <a:gd name="T13" fmla="*/ 177 h 464"/>
                <a:gd name="T14" fmla="*/ 107 w 331"/>
                <a:gd name="T15" fmla="*/ 130 h 464"/>
                <a:gd name="T16" fmla="*/ 173 w 331"/>
                <a:gd name="T17" fmla="*/ 86 h 464"/>
                <a:gd name="T18" fmla="*/ 280 w 331"/>
                <a:gd name="T19" fmla="*/ 92 h 464"/>
                <a:gd name="T20" fmla="*/ 306 w 331"/>
                <a:gd name="T21" fmla="*/ 75 h 464"/>
                <a:gd name="T22" fmla="*/ 314 w 331"/>
                <a:gd name="T23" fmla="*/ 22 h 464"/>
                <a:gd name="T24" fmla="*/ 302 w 331"/>
                <a:gd name="T25" fmla="*/ 6 h 464"/>
                <a:gd name="T26" fmla="*/ 178 w 331"/>
                <a:gd name="T27" fmla="*/ 0 h 464"/>
                <a:gd name="T28" fmla="*/ 5 w 331"/>
                <a:gd name="T29" fmla="*/ 131 h 464"/>
                <a:gd name="T30" fmla="*/ 113 w 331"/>
                <a:gd name="T31" fmla="*/ 265 h 464"/>
                <a:gd name="T32" fmla="*/ 166 w 331"/>
                <a:gd name="T33" fmla="*/ 278 h 464"/>
                <a:gd name="T34" fmla="*/ 227 w 331"/>
                <a:gd name="T35" fmla="*/ 329 h 464"/>
                <a:gd name="T36" fmla="*/ 135 w 331"/>
                <a:gd name="T37" fmla="*/ 376 h 464"/>
                <a:gd name="T38" fmla="*/ 36 w 331"/>
                <a:gd name="T39" fmla="*/ 370 h 464"/>
                <a:gd name="T40" fmla="*/ 10 w 331"/>
                <a:gd name="T41" fmla="*/ 38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4">
                  <a:moveTo>
                    <a:pt x="10" y="387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5" y="460"/>
                    <a:pt x="86" y="464"/>
                    <a:pt x="136" y="464"/>
                  </a:cubicBezTo>
                  <a:cubicBezTo>
                    <a:pt x="249" y="464"/>
                    <a:pt x="331" y="427"/>
                    <a:pt x="331" y="322"/>
                  </a:cubicBezTo>
                  <a:cubicBezTo>
                    <a:pt x="331" y="260"/>
                    <a:pt x="304" y="215"/>
                    <a:pt x="211" y="191"/>
                  </a:cubicBezTo>
                  <a:cubicBezTo>
                    <a:pt x="159" y="177"/>
                    <a:pt x="159" y="177"/>
                    <a:pt x="159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80" y="92"/>
                  </a:cubicBezTo>
                  <a:cubicBezTo>
                    <a:pt x="298" y="93"/>
                    <a:pt x="303" y="91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5" y="11"/>
                    <a:pt x="311" y="7"/>
                    <a:pt x="302" y="6"/>
                  </a:cubicBezTo>
                  <a:cubicBezTo>
                    <a:pt x="281" y="3"/>
                    <a:pt x="236" y="0"/>
                    <a:pt x="178" y="0"/>
                  </a:cubicBezTo>
                  <a:cubicBezTo>
                    <a:pt x="62" y="0"/>
                    <a:pt x="5" y="50"/>
                    <a:pt x="5" y="131"/>
                  </a:cubicBezTo>
                  <a:cubicBezTo>
                    <a:pt x="5" y="204"/>
                    <a:pt x="45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90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2"/>
                    <a:pt x="36" y="370"/>
                  </a:cubicBezTo>
                  <a:cubicBezTo>
                    <a:pt x="18" y="369"/>
                    <a:pt x="13" y="371"/>
                    <a:pt x="10" y="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" name="Rectangle 17">
              <a:extLst>
                <a:ext uri="{FF2B5EF4-FFF2-40B4-BE49-F238E27FC236}">
                  <a16:creationId xmlns:a16="http://schemas.microsoft.com/office/drawing/2014/main" id="{E7CD4F7D-AEA6-430D-9689-D16FF2BE8642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68" y="4090"/>
              <a:ext cx="176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" name="Freeform 18">
              <a:extLst>
                <a:ext uri="{FF2B5EF4-FFF2-40B4-BE49-F238E27FC236}">
                  <a16:creationId xmlns:a16="http://schemas.microsoft.com/office/drawing/2014/main" id="{88BE9DD9-7B76-403B-9871-86C2A7CE12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8" y="4120"/>
              <a:ext cx="40" cy="55"/>
            </a:xfrm>
            <a:custGeom>
              <a:avLst/>
              <a:gdLst>
                <a:gd name="T0" fmla="*/ 10 w 331"/>
                <a:gd name="T1" fmla="*/ 387 h 464"/>
                <a:gd name="T2" fmla="*/ 1 w 331"/>
                <a:gd name="T3" fmla="*/ 441 h 464"/>
                <a:gd name="T4" fmla="*/ 14 w 331"/>
                <a:gd name="T5" fmla="*/ 457 h 464"/>
                <a:gd name="T6" fmla="*/ 136 w 331"/>
                <a:gd name="T7" fmla="*/ 464 h 464"/>
                <a:gd name="T8" fmla="*/ 331 w 331"/>
                <a:gd name="T9" fmla="*/ 322 h 464"/>
                <a:gd name="T10" fmla="*/ 211 w 331"/>
                <a:gd name="T11" fmla="*/ 190 h 464"/>
                <a:gd name="T12" fmla="*/ 158 w 331"/>
                <a:gd name="T13" fmla="*/ 177 h 464"/>
                <a:gd name="T14" fmla="*/ 107 w 331"/>
                <a:gd name="T15" fmla="*/ 130 h 464"/>
                <a:gd name="T16" fmla="*/ 173 w 331"/>
                <a:gd name="T17" fmla="*/ 86 h 464"/>
                <a:gd name="T18" fmla="*/ 279 w 331"/>
                <a:gd name="T19" fmla="*/ 91 h 464"/>
                <a:gd name="T20" fmla="*/ 306 w 331"/>
                <a:gd name="T21" fmla="*/ 75 h 464"/>
                <a:gd name="T22" fmla="*/ 314 w 331"/>
                <a:gd name="T23" fmla="*/ 22 h 464"/>
                <a:gd name="T24" fmla="*/ 301 w 331"/>
                <a:gd name="T25" fmla="*/ 6 h 464"/>
                <a:gd name="T26" fmla="*/ 178 w 331"/>
                <a:gd name="T27" fmla="*/ 0 h 464"/>
                <a:gd name="T28" fmla="*/ 5 w 331"/>
                <a:gd name="T29" fmla="*/ 131 h 464"/>
                <a:gd name="T30" fmla="*/ 113 w 331"/>
                <a:gd name="T31" fmla="*/ 265 h 464"/>
                <a:gd name="T32" fmla="*/ 166 w 331"/>
                <a:gd name="T33" fmla="*/ 278 h 464"/>
                <a:gd name="T34" fmla="*/ 227 w 331"/>
                <a:gd name="T35" fmla="*/ 329 h 464"/>
                <a:gd name="T36" fmla="*/ 135 w 331"/>
                <a:gd name="T37" fmla="*/ 376 h 464"/>
                <a:gd name="T38" fmla="*/ 36 w 331"/>
                <a:gd name="T39" fmla="*/ 370 h 464"/>
                <a:gd name="T40" fmla="*/ 10 w 331"/>
                <a:gd name="T41" fmla="*/ 38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4">
                  <a:moveTo>
                    <a:pt x="10" y="387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4" y="460"/>
                    <a:pt x="86" y="464"/>
                    <a:pt x="136" y="464"/>
                  </a:cubicBezTo>
                  <a:cubicBezTo>
                    <a:pt x="249" y="464"/>
                    <a:pt x="331" y="427"/>
                    <a:pt x="331" y="322"/>
                  </a:cubicBezTo>
                  <a:cubicBezTo>
                    <a:pt x="331" y="261"/>
                    <a:pt x="304" y="215"/>
                    <a:pt x="211" y="190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79" y="91"/>
                  </a:cubicBezTo>
                  <a:cubicBezTo>
                    <a:pt x="298" y="93"/>
                    <a:pt x="303" y="90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6" y="11"/>
                    <a:pt x="311" y="7"/>
                    <a:pt x="301" y="6"/>
                  </a:cubicBezTo>
                  <a:cubicBezTo>
                    <a:pt x="281" y="3"/>
                    <a:pt x="235" y="0"/>
                    <a:pt x="178" y="0"/>
                  </a:cubicBezTo>
                  <a:cubicBezTo>
                    <a:pt x="61" y="0"/>
                    <a:pt x="5" y="50"/>
                    <a:pt x="5" y="131"/>
                  </a:cubicBezTo>
                  <a:cubicBezTo>
                    <a:pt x="5" y="204"/>
                    <a:pt x="44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90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2"/>
                    <a:pt x="36" y="370"/>
                  </a:cubicBezTo>
                  <a:cubicBezTo>
                    <a:pt x="17" y="369"/>
                    <a:pt x="12" y="371"/>
                    <a:pt x="10" y="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" name="Freeform 19">
              <a:extLst>
                <a:ext uri="{FF2B5EF4-FFF2-40B4-BE49-F238E27FC236}">
                  <a16:creationId xmlns:a16="http://schemas.microsoft.com/office/drawing/2014/main" id="{2BAF68F5-2774-4504-8F13-0F83DD1D59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" y="4120"/>
              <a:ext cx="37" cy="55"/>
            </a:xfrm>
            <a:custGeom>
              <a:avLst/>
              <a:gdLst>
                <a:gd name="T0" fmla="*/ 102 w 306"/>
                <a:gd name="T1" fmla="*/ 184 h 456"/>
                <a:gd name="T2" fmla="*/ 102 w 306"/>
                <a:gd name="T3" fmla="*/ 88 h 456"/>
                <a:gd name="T4" fmla="*/ 288 w 306"/>
                <a:gd name="T5" fmla="*/ 88 h 456"/>
                <a:gd name="T6" fmla="*/ 306 w 306"/>
                <a:gd name="T7" fmla="*/ 69 h 456"/>
                <a:gd name="T8" fmla="*/ 306 w 306"/>
                <a:gd name="T9" fmla="*/ 19 h 456"/>
                <a:gd name="T10" fmla="*/ 288 w 306"/>
                <a:gd name="T11" fmla="*/ 0 h 456"/>
                <a:gd name="T12" fmla="*/ 18 w 306"/>
                <a:gd name="T13" fmla="*/ 0 h 456"/>
                <a:gd name="T14" fmla="*/ 0 w 306"/>
                <a:gd name="T15" fmla="*/ 19 h 456"/>
                <a:gd name="T16" fmla="*/ 0 w 306"/>
                <a:gd name="T17" fmla="*/ 437 h 456"/>
                <a:gd name="T18" fmla="*/ 18 w 306"/>
                <a:gd name="T19" fmla="*/ 456 h 456"/>
                <a:gd name="T20" fmla="*/ 84 w 306"/>
                <a:gd name="T21" fmla="*/ 456 h 456"/>
                <a:gd name="T22" fmla="*/ 102 w 306"/>
                <a:gd name="T23" fmla="*/ 437 h 456"/>
                <a:gd name="T24" fmla="*/ 102 w 306"/>
                <a:gd name="T25" fmla="*/ 272 h 456"/>
                <a:gd name="T26" fmla="*/ 270 w 306"/>
                <a:gd name="T27" fmla="*/ 272 h 456"/>
                <a:gd name="T28" fmla="*/ 289 w 306"/>
                <a:gd name="T29" fmla="*/ 253 h 456"/>
                <a:gd name="T30" fmla="*/ 289 w 306"/>
                <a:gd name="T31" fmla="*/ 204 h 456"/>
                <a:gd name="T32" fmla="*/ 270 w 306"/>
                <a:gd name="T33" fmla="*/ 184 h 456"/>
                <a:gd name="T34" fmla="*/ 102 w 306"/>
                <a:gd name="T35" fmla="*/ 184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456">
                  <a:moveTo>
                    <a:pt x="102" y="184"/>
                  </a:moveTo>
                  <a:cubicBezTo>
                    <a:pt x="102" y="88"/>
                    <a:pt x="102" y="88"/>
                    <a:pt x="102" y="88"/>
                  </a:cubicBezTo>
                  <a:cubicBezTo>
                    <a:pt x="288" y="88"/>
                    <a:pt x="288" y="88"/>
                    <a:pt x="288" y="88"/>
                  </a:cubicBezTo>
                  <a:cubicBezTo>
                    <a:pt x="302" y="88"/>
                    <a:pt x="306" y="83"/>
                    <a:pt x="306" y="69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6" y="5"/>
                    <a:pt x="302" y="0"/>
                    <a:pt x="28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1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4" y="456"/>
                    <a:pt x="18" y="456"/>
                  </a:cubicBezTo>
                  <a:cubicBezTo>
                    <a:pt x="84" y="456"/>
                    <a:pt x="84" y="456"/>
                    <a:pt x="84" y="456"/>
                  </a:cubicBezTo>
                  <a:cubicBezTo>
                    <a:pt x="98" y="456"/>
                    <a:pt x="102" y="450"/>
                    <a:pt x="102" y="437"/>
                  </a:cubicBezTo>
                  <a:cubicBezTo>
                    <a:pt x="102" y="272"/>
                    <a:pt x="102" y="272"/>
                    <a:pt x="102" y="272"/>
                  </a:cubicBezTo>
                  <a:cubicBezTo>
                    <a:pt x="270" y="272"/>
                    <a:pt x="270" y="272"/>
                    <a:pt x="270" y="272"/>
                  </a:cubicBezTo>
                  <a:cubicBezTo>
                    <a:pt x="285" y="272"/>
                    <a:pt x="289" y="267"/>
                    <a:pt x="289" y="253"/>
                  </a:cubicBezTo>
                  <a:cubicBezTo>
                    <a:pt x="289" y="204"/>
                    <a:pt x="289" y="204"/>
                    <a:pt x="289" y="204"/>
                  </a:cubicBezTo>
                  <a:cubicBezTo>
                    <a:pt x="289" y="189"/>
                    <a:pt x="285" y="184"/>
                    <a:pt x="270" y="184"/>
                  </a:cubicBezTo>
                  <a:lnTo>
                    <a:pt x="102" y="1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" name="Freeform 20">
              <a:extLst>
                <a:ext uri="{FF2B5EF4-FFF2-40B4-BE49-F238E27FC236}">
                  <a16:creationId xmlns:a16="http://schemas.microsoft.com/office/drawing/2014/main" id="{9F955B52-F2AB-4A21-8709-64272C4E45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" y="4120"/>
              <a:ext cx="45" cy="55"/>
            </a:xfrm>
            <a:custGeom>
              <a:avLst/>
              <a:gdLst>
                <a:gd name="T0" fmla="*/ 165 w 375"/>
                <a:gd name="T1" fmla="*/ 220 h 456"/>
                <a:gd name="T2" fmla="*/ 158 w 375"/>
                <a:gd name="T3" fmla="*/ 250 h 456"/>
                <a:gd name="T4" fmla="*/ 155 w 375"/>
                <a:gd name="T5" fmla="*/ 266 h 456"/>
                <a:gd name="T6" fmla="*/ 162 w 375"/>
                <a:gd name="T7" fmla="*/ 287 h 456"/>
                <a:gd name="T8" fmla="*/ 247 w 375"/>
                <a:gd name="T9" fmla="*/ 438 h 456"/>
                <a:gd name="T10" fmla="*/ 277 w 375"/>
                <a:gd name="T11" fmla="*/ 456 h 456"/>
                <a:gd name="T12" fmla="*/ 354 w 375"/>
                <a:gd name="T13" fmla="*/ 456 h 456"/>
                <a:gd name="T14" fmla="*/ 364 w 375"/>
                <a:gd name="T15" fmla="*/ 431 h 456"/>
                <a:gd name="T16" fmla="*/ 261 w 375"/>
                <a:gd name="T17" fmla="*/ 260 h 456"/>
                <a:gd name="T18" fmla="*/ 335 w 375"/>
                <a:gd name="T19" fmla="*/ 138 h 456"/>
                <a:gd name="T20" fmla="*/ 176 w 375"/>
                <a:gd name="T21" fmla="*/ 0 h 456"/>
                <a:gd name="T22" fmla="*/ 18 w 375"/>
                <a:gd name="T23" fmla="*/ 0 h 456"/>
                <a:gd name="T24" fmla="*/ 0 w 375"/>
                <a:gd name="T25" fmla="*/ 19 h 456"/>
                <a:gd name="T26" fmla="*/ 0 w 375"/>
                <a:gd name="T27" fmla="*/ 437 h 456"/>
                <a:gd name="T28" fmla="*/ 18 w 375"/>
                <a:gd name="T29" fmla="*/ 456 h 456"/>
                <a:gd name="T30" fmla="*/ 83 w 375"/>
                <a:gd name="T31" fmla="*/ 456 h 456"/>
                <a:gd name="T32" fmla="*/ 102 w 375"/>
                <a:gd name="T33" fmla="*/ 437 h 456"/>
                <a:gd name="T34" fmla="*/ 102 w 375"/>
                <a:gd name="T35" fmla="*/ 84 h 456"/>
                <a:gd name="T36" fmla="*/ 169 w 375"/>
                <a:gd name="T37" fmla="*/ 84 h 456"/>
                <a:gd name="T38" fmla="*/ 232 w 375"/>
                <a:gd name="T39" fmla="*/ 140 h 456"/>
                <a:gd name="T40" fmla="*/ 199 w 375"/>
                <a:gd name="T41" fmla="*/ 194 h 456"/>
                <a:gd name="T42" fmla="*/ 165 w 375"/>
                <a:gd name="T43" fmla="*/ 22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6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9"/>
                    <a:pt x="155" y="263"/>
                    <a:pt x="155" y="266"/>
                  </a:cubicBezTo>
                  <a:cubicBezTo>
                    <a:pt x="155" y="273"/>
                    <a:pt x="158" y="279"/>
                    <a:pt x="162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60" y="456"/>
                    <a:pt x="277" y="456"/>
                  </a:cubicBezTo>
                  <a:cubicBezTo>
                    <a:pt x="354" y="456"/>
                    <a:pt x="354" y="456"/>
                    <a:pt x="354" y="456"/>
                  </a:cubicBezTo>
                  <a:cubicBezTo>
                    <a:pt x="364" y="456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1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4" y="456"/>
                    <a:pt x="18" y="456"/>
                  </a:cubicBezTo>
                  <a:cubicBezTo>
                    <a:pt x="83" y="456"/>
                    <a:pt x="83" y="456"/>
                    <a:pt x="83" y="456"/>
                  </a:cubicBezTo>
                  <a:cubicBezTo>
                    <a:pt x="97" y="456"/>
                    <a:pt x="102" y="450"/>
                    <a:pt x="102" y="437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4"/>
                    <a:pt x="165" y="2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6" name="Rectangle 21">
              <a:extLst>
                <a:ext uri="{FF2B5EF4-FFF2-40B4-BE49-F238E27FC236}">
                  <a16:creationId xmlns:a16="http://schemas.microsoft.com/office/drawing/2014/main" id="{7386AC84-C7B3-490B-B526-D52DECEC369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99" y="4090"/>
              <a:ext cx="176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7" name="Freeform 22">
              <a:extLst>
                <a:ext uri="{FF2B5EF4-FFF2-40B4-BE49-F238E27FC236}">
                  <a16:creationId xmlns:a16="http://schemas.microsoft.com/office/drawing/2014/main" id="{6D536BEF-C058-4429-80ED-B9EAEC33CC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19" y="4120"/>
              <a:ext cx="40" cy="55"/>
            </a:xfrm>
            <a:custGeom>
              <a:avLst/>
              <a:gdLst>
                <a:gd name="T0" fmla="*/ 10 w 331"/>
                <a:gd name="T1" fmla="*/ 388 h 465"/>
                <a:gd name="T2" fmla="*/ 1 w 331"/>
                <a:gd name="T3" fmla="*/ 442 h 465"/>
                <a:gd name="T4" fmla="*/ 14 w 331"/>
                <a:gd name="T5" fmla="*/ 458 h 465"/>
                <a:gd name="T6" fmla="*/ 136 w 331"/>
                <a:gd name="T7" fmla="*/ 465 h 465"/>
                <a:gd name="T8" fmla="*/ 331 w 331"/>
                <a:gd name="T9" fmla="*/ 323 h 465"/>
                <a:gd name="T10" fmla="*/ 211 w 331"/>
                <a:gd name="T11" fmla="*/ 191 h 465"/>
                <a:gd name="T12" fmla="*/ 158 w 331"/>
                <a:gd name="T13" fmla="*/ 178 h 465"/>
                <a:gd name="T14" fmla="*/ 107 w 331"/>
                <a:gd name="T15" fmla="*/ 131 h 465"/>
                <a:gd name="T16" fmla="*/ 173 w 331"/>
                <a:gd name="T17" fmla="*/ 87 h 465"/>
                <a:gd name="T18" fmla="*/ 280 w 331"/>
                <a:gd name="T19" fmla="*/ 92 h 465"/>
                <a:gd name="T20" fmla="*/ 306 w 331"/>
                <a:gd name="T21" fmla="*/ 76 h 465"/>
                <a:gd name="T22" fmla="*/ 314 w 331"/>
                <a:gd name="T23" fmla="*/ 23 h 465"/>
                <a:gd name="T24" fmla="*/ 302 w 331"/>
                <a:gd name="T25" fmla="*/ 7 h 465"/>
                <a:gd name="T26" fmla="*/ 178 w 331"/>
                <a:gd name="T27" fmla="*/ 0 h 465"/>
                <a:gd name="T28" fmla="*/ 5 w 331"/>
                <a:gd name="T29" fmla="*/ 132 h 465"/>
                <a:gd name="T30" fmla="*/ 113 w 331"/>
                <a:gd name="T31" fmla="*/ 266 h 465"/>
                <a:gd name="T32" fmla="*/ 166 w 331"/>
                <a:gd name="T33" fmla="*/ 279 h 465"/>
                <a:gd name="T34" fmla="*/ 227 w 331"/>
                <a:gd name="T35" fmla="*/ 330 h 465"/>
                <a:gd name="T36" fmla="*/ 135 w 331"/>
                <a:gd name="T37" fmla="*/ 377 h 465"/>
                <a:gd name="T38" fmla="*/ 36 w 331"/>
                <a:gd name="T39" fmla="*/ 371 h 465"/>
                <a:gd name="T40" fmla="*/ 10 w 331"/>
                <a:gd name="T41" fmla="*/ 38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5">
                  <a:moveTo>
                    <a:pt x="10" y="388"/>
                  </a:moveTo>
                  <a:cubicBezTo>
                    <a:pt x="1" y="442"/>
                    <a:pt x="1" y="442"/>
                    <a:pt x="1" y="442"/>
                  </a:cubicBezTo>
                  <a:cubicBezTo>
                    <a:pt x="0" y="453"/>
                    <a:pt x="5" y="457"/>
                    <a:pt x="14" y="458"/>
                  </a:cubicBezTo>
                  <a:cubicBezTo>
                    <a:pt x="35" y="461"/>
                    <a:pt x="86" y="465"/>
                    <a:pt x="136" y="465"/>
                  </a:cubicBezTo>
                  <a:cubicBezTo>
                    <a:pt x="249" y="465"/>
                    <a:pt x="331" y="428"/>
                    <a:pt x="331" y="323"/>
                  </a:cubicBezTo>
                  <a:cubicBezTo>
                    <a:pt x="331" y="262"/>
                    <a:pt x="304" y="216"/>
                    <a:pt x="211" y="191"/>
                  </a:cubicBezTo>
                  <a:cubicBezTo>
                    <a:pt x="158" y="178"/>
                    <a:pt x="158" y="178"/>
                    <a:pt x="158" y="178"/>
                  </a:cubicBezTo>
                  <a:cubicBezTo>
                    <a:pt x="123" y="169"/>
                    <a:pt x="107" y="158"/>
                    <a:pt x="107" y="131"/>
                  </a:cubicBezTo>
                  <a:cubicBezTo>
                    <a:pt x="107" y="94"/>
                    <a:pt x="141" y="87"/>
                    <a:pt x="173" y="87"/>
                  </a:cubicBezTo>
                  <a:cubicBezTo>
                    <a:pt x="217" y="87"/>
                    <a:pt x="262" y="91"/>
                    <a:pt x="280" y="92"/>
                  </a:cubicBezTo>
                  <a:cubicBezTo>
                    <a:pt x="298" y="94"/>
                    <a:pt x="303" y="92"/>
                    <a:pt x="306" y="76"/>
                  </a:cubicBezTo>
                  <a:cubicBezTo>
                    <a:pt x="314" y="23"/>
                    <a:pt x="314" y="23"/>
                    <a:pt x="314" y="23"/>
                  </a:cubicBezTo>
                  <a:cubicBezTo>
                    <a:pt x="316" y="12"/>
                    <a:pt x="311" y="8"/>
                    <a:pt x="302" y="7"/>
                  </a:cubicBezTo>
                  <a:cubicBezTo>
                    <a:pt x="281" y="4"/>
                    <a:pt x="236" y="0"/>
                    <a:pt x="178" y="0"/>
                  </a:cubicBezTo>
                  <a:cubicBezTo>
                    <a:pt x="62" y="0"/>
                    <a:pt x="5" y="51"/>
                    <a:pt x="5" y="132"/>
                  </a:cubicBezTo>
                  <a:cubicBezTo>
                    <a:pt x="5" y="205"/>
                    <a:pt x="45" y="248"/>
                    <a:pt x="113" y="266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209" y="291"/>
                    <a:pt x="227" y="303"/>
                    <a:pt x="227" y="330"/>
                  </a:cubicBezTo>
                  <a:cubicBezTo>
                    <a:pt x="227" y="370"/>
                    <a:pt x="200" y="377"/>
                    <a:pt x="135" y="377"/>
                  </a:cubicBezTo>
                  <a:cubicBezTo>
                    <a:pt x="105" y="377"/>
                    <a:pt x="54" y="373"/>
                    <a:pt x="36" y="371"/>
                  </a:cubicBezTo>
                  <a:cubicBezTo>
                    <a:pt x="18" y="370"/>
                    <a:pt x="13" y="372"/>
                    <a:pt x="10" y="38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" name="Freeform 23">
              <a:extLst>
                <a:ext uri="{FF2B5EF4-FFF2-40B4-BE49-F238E27FC236}">
                  <a16:creationId xmlns:a16="http://schemas.microsoft.com/office/drawing/2014/main" id="{F51AD317-C06E-46AB-B35D-8BDEE7E97FE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4120"/>
              <a:ext cx="13" cy="55"/>
            </a:xfrm>
            <a:custGeom>
              <a:avLst/>
              <a:gdLst>
                <a:gd name="T0" fmla="*/ 83 w 102"/>
                <a:gd name="T1" fmla="*/ 0 h 456"/>
                <a:gd name="T2" fmla="*/ 102 w 102"/>
                <a:gd name="T3" fmla="*/ 19 h 456"/>
                <a:gd name="T4" fmla="*/ 102 w 102"/>
                <a:gd name="T5" fmla="*/ 436 h 456"/>
                <a:gd name="T6" fmla="*/ 83 w 102"/>
                <a:gd name="T7" fmla="*/ 456 h 456"/>
                <a:gd name="T8" fmla="*/ 18 w 102"/>
                <a:gd name="T9" fmla="*/ 456 h 456"/>
                <a:gd name="T10" fmla="*/ 0 w 102"/>
                <a:gd name="T11" fmla="*/ 436 h 456"/>
                <a:gd name="T12" fmla="*/ 0 w 102"/>
                <a:gd name="T13" fmla="*/ 19 h 456"/>
                <a:gd name="T14" fmla="*/ 18 w 102"/>
                <a:gd name="T15" fmla="*/ 0 h 456"/>
                <a:gd name="T16" fmla="*/ 83 w 102"/>
                <a:gd name="T1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456">
                  <a:moveTo>
                    <a:pt x="83" y="0"/>
                  </a:moveTo>
                  <a:cubicBezTo>
                    <a:pt x="97" y="0"/>
                    <a:pt x="102" y="5"/>
                    <a:pt x="102" y="19"/>
                  </a:cubicBezTo>
                  <a:cubicBezTo>
                    <a:pt x="102" y="436"/>
                    <a:pt x="102" y="436"/>
                    <a:pt x="102" y="436"/>
                  </a:cubicBezTo>
                  <a:cubicBezTo>
                    <a:pt x="102" y="451"/>
                    <a:pt x="97" y="456"/>
                    <a:pt x="83" y="456"/>
                  </a:cubicBezTo>
                  <a:cubicBezTo>
                    <a:pt x="18" y="456"/>
                    <a:pt x="18" y="456"/>
                    <a:pt x="18" y="456"/>
                  </a:cubicBezTo>
                  <a:cubicBezTo>
                    <a:pt x="4" y="456"/>
                    <a:pt x="0" y="451"/>
                    <a:pt x="0" y="43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4" y="0"/>
                    <a:pt x="18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" name="Freeform 24">
              <a:extLst>
                <a:ext uri="{FF2B5EF4-FFF2-40B4-BE49-F238E27FC236}">
                  <a16:creationId xmlns:a16="http://schemas.microsoft.com/office/drawing/2014/main" id="{C1EEB1DF-3E12-4525-98D5-E4FB301CA3B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3" y="4120"/>
              <a:ext cx="71" cy="55"/>
            </a:xfrm>
            <a:custGeom>
              <a:avLst/>
              <a:gdLst>
                <a:gd name="T0" fmla="*/ 132 w 589"/>
                <a:gd name="T1" fmla="*/ 456 h 456"/>
                <a:gd name="T2" fmla="*/ 107 w 589"/>
                <a:gd name="T3" fmla="*/ 436 h 456"/>
                <a:gd name="T4" fmla="*/ 2 w 589"/>
                <a:gd name="T5" fmla="*/ 20 h 456"/>
                <a:gd name="T6" fmla="*/ 17 w 589"/>
                <a:gd name="T7" fmla="*/ 0 h 456"/>
                <a:gd name="T8" fmla="*/ 93 w 589"/>
                <a:gd name="T9" fmla="*/ 0 h 456"/>
                <a:gd name="T10" fmla="*/ 116 w 589"/>
                <a:gd name="T11" fmla="*/ 20 h 456"/>
                <a:gd name="T12" fmla="*/ 172 w 589"/>
                <a:gd name="T13" fmla="*/ 312 h 456"/>
                <a:gd name="T14" fmla="*/ 243 w 589"/>
                <a:gd name="T15" fmla="*/ 20 h 456"/>
                <a:gd name="T16" fmla="*/ 267 w 589"/>
                <a:gd name="T17" fmla="*/ 0 h 456"/>
                <a:gd name="T18" fmla="*/ 326 w 589"/>
                <a:gd name="T19" fmla="*/ 0 h 456"/>
                <a:gd name="T20" fmla="*/ 350 w 589"/>
                <a:gd name="T21" fmla="*/ 20 h 456"/>
                <a:gd name="T22" fmla="*/ 422 w 589"/>
                <a:gd name="T23" fmla="*/ 312 h 456"/>
                <a:gd name="T24" fmla="*/ 477 w 589"/>
                <a:gd name="T25" fmla="*/ 20 h 456"/>
                <a:gd name="T26" fmla="*/ 500 w 589"/>
                <a:gd name="T27" fmla="*/ 0 h 456"/>
                <a:gd name="T28" fmla="*/ 571 w 589"/>
                <a:gd name="T29" fmla="*/ 0 h 456"/>
                <a:gd name="T30" fmla="*/ 586 w 589"/>
                <a:gd name="T31" fmla="*/ 20 h 456"/>
                <a:gd name="T32" fmla="*/ 480 w 589"/>
                <a:gd name="T33" fmla="*/ 436 h 456"/>
                <a:gd name="T34" fmla="*/ 455 w 589"/>
                <a:gd name="T35" fmla="*/ 456 h 456"/>
                <a:gd name="T36" fmla="*/ 387 w 589"/>
                <a:gd name="T37" fmla="*/ 456 h 456"/>
                <a:gd name="T38" fmla="*/ 363 w 589"/>
                <a:gd name="T39" fmla="*/ 436 h 456"/>
                <a:gd name="T40" fmla="*/ 293 w 589"/>
                <a:gd name="T41" fmla="*/ 146 h 456"/>
                <a:gd name="T42" fmla="*/ 223 w 589"/>
                <a:gd name="T43" fmla="*/ 436 h 456"/>
                <a:gd name="T44" fmla="*/ 198 w 589"/>
                <a:gd name="T45" fmla="*/ 456 h 456"/>
                <a:gd name="T46" fmla="*/ 132 w 589"/>
                <a:gd name="T47" fmla="*/ 45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9" h="456">
                  <a:moveTo>
                    <a:pt x="132" y="456"/>
                  </a:moveTo>
                  <a:cubicBezTo>
                    <a:pt x="121" y="456"/>
                    <a:pt x="110" y="447"/>
                    <a:pt x="107" y="436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9"/>
                    <a:pt x="6" y="0"/>
                    <a:pt x="1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4" y="0"/>
                    <a:pt x="114" y="9"/>
                    <a:pt x="116" y="20"/>
                  </a:cubicBezTo>
                  <a:cubicBezTo>
                    <a:pt x="172" y="312"/>
                    <a:pt x="172" y="312"/>
                    <a:pt x="172" y="312"/>
                  </a:cubicBezTo>
                  <a:cubicBezTo>
                    <a:pt x="243" y="20"/>
                    <a:pt x="243" y="20"/>
                    <a:pt x="243" y="20"/>
                  </a:cubicBezTo>
                  <a:cubicBezTo>
                    <a:pt x="245" y="9"/>
                    <a:pt x="256" y="0"/>
                    <a:pt x="267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37" y="0"/>
                    <a:pt x="348" y="9"/>
                    <a:pt x="350" y="20"/>
                  </a:cubicBezTo>
                  <a:cubicBezTo>
                    <a:pt x="422" y="312"/>
                    <a:pt x="422" y="312"/>
                    <a:pt x="422" y="312"/>
                  </a:cubicBezTo>
                  <a:cubicBezTo>
                    <a:pt x="477" y="20"/>
                    <a:pt x="477" y="20"/>
                    <a:pt x="477" y="20"/>
                  </a:cubicBezTo>
                  <a:cubicBezTo>
                    <a:pt x="479" y="9"/>
                    <a:pt x="489" y="0"/>
                    <a:pt x="500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82" y="0"/>
                    <a:pt x="589" y="9"/>
                    <a:pt x="586" y="20"/>
                  </a:cubicBezTo>
                  <a:cubicBezTo>
                    <a:pt x="480" y="436"/>
                    <a:pt x="480" y="436"/>
                    <a:pt x="480" y="436"/>
                  </a:cubicBezTo>
                  <a:cubicBezTo>
                    <a:pt x="477" y="447"/>
                    <a:pt x="466" y="456"/>
                    <a:pt x="455" y="456"/>
                  </a:cubicBezTo>
                  <a:cubicBezTo>
                    <a:pt x="387" y="456"/>
                    <a:pt x="387" y="456"/>
                    <a:pt x="387" y="456"/>
                  </a:cubicBezTo>
                  <a:cubicBezTo>
                    <a:pt x="376" y="456"/>
                    <a:pt x="365" y="447"/>
                    <a:pt x="363" y="436"/>
                  </a:cubicBezTo>
                  <a:cubicBezTo>
                    <a:pt x="293" y="146"/>
                    <a:pt x="293" y="146"/>
                    <a:pt x="293" y="146"/>
                  </a:cubicBezTo>
                  <a:cubicBezTo>
                    <a:pt x="223" y="436"/>
                    <a:pt x="223" y="436"/>
                    <a:pt x="223" y="436"/>
                  </a:cubicBezTo>
                  <a:cubicBezTo>
                    <a:pt x="220" y="447"/>
                    <a:pt x="209" y="456"/>
                    <a:pt x="198" y="456"/>
                  </a:cubicBezTo>
                  <a:lnTo>
                    <a:pt x="132" y="4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63145905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59">
          <p15:clr>
            <a:srgbClr val="FBAE40"/>
          </p15:clr>
        </p15:guide>
        <p15:guide id="2" pos="1050">
          <p15:clr>
            <a:srgbClr val="FBAE40"/>
          </p15:clr>
        </p15:guide>
        <p15:guide id="3" orient="horz" pos="3906">
          <p15:clr>
            <a:srgbClr val="FBAE40"/>
          </p15:clr>
        </p15:guide>
        <p15:guide id="4" pos="21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Nummerier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92966-A211-4F6E-9170-972BCF45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606F8A-E572-436D-81BD-28F99885E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7125" y="1449388"/>
            <a:ext cx="9937750" cy="4824412"/>
          </a:xfrm>
        </p:spPr>
        <p:txBody>
          <a:bodyPr/>
          <a:lstStyle>
            <a:lvl1pPr marL="378000" indent="-378009">
              <a:spcAft>
                <a:spcPts val="1300"/>
              </a:spcAft>
              <a:buFont typeface="+mj-lt"/>
              <a:buAutoNum type="arabicPeriod"/>
              <a:defRPr b="0">
                <a:latin typeface="+mn-lt"/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4A99C0B-AE2F-4107-B45A-9722A37669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30823"/>
            <a:ext cx="9937750" cy="48989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accent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Kapiteltitel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86006CB-35A4-41DB-8316-FEEF1B6FEC76}"/>
              </a:ext>
            </a:extLst>
          </p:cNvPr>
          <p:cNvSpPr/>
          <p:nvPr userDrawn="1"/>
        </p:nvSpPr>
        <p:spPr>
          <a:xfrm>
            <a:off x="11435354" y="-4032"/>
            <a:ext cx="759600" cy="759600"/>
          </a:xfrm>
          <a:prstGeom prst="rect">
            <a:avLst/>
          </a:prstGeom>
          <a:solidFill>
            <a:srgbClr val="003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63595F9-3428-429B-BDE6-1453C1710D9D}"/>
              </a:ext>
            </a:extLst>
          </p:cNvPr>
          <p:cNvSpPr/>
          <p:nvPr userDrawn="1"/>
        </p:nvSpPr>
        <p:spPr>
          <a:xfrm>
            <a:off x="11435354" y="1515168"/>
            <a:ext cx="759600" cy="759600"/>
          </a:xfrm>
          <a:prstGeom prst="rect">
            <a:avLst/>
          </a:prstGeom>
          <a:solidFill>
            <a:srgbClr val="387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824362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/ Nummerierung - Titel 2 Zeil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992966-A211-4F6E-9170-972BCF45C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2E606F8A-E572-436D-81BD-28F99885E9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127125" y="1952624"/>
            <a:ext cx="9937750" cy="4321175"/>
          </a:xfrm>
        </p:spPr>
        <p:txBody>
          <a:bodyPr/>
          <a:lstStyle>
            <a:lvl1pPr marL="378000" indent="-378009">
              <a:spcAft>
                <a:spcPts val="1300"/>
              </a:spcAft>
              <a:buFont typeface="+mj-lt"/>
              <a:buAutoNum type="arabicPeriod"/>
              <a:defRPr b="0">
                <a:latin typeface="+mn-lt"/>
              </a:defRPr>
            </a:lvl1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C4A99C0B-AE2F-4107-B45A-9722A376694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127125" y="130823"/>
            <a:ext cx="9937750" cy="489890"/>
          </a:xfrm>
        </p:spPr>
        <p:txBody>
          <a:bodyPr/>
          <a:lstStyle>
            <a:lvl1pPr marL="0" indent="0">
              <a:spcAft>
                <a:spcPts val="0"/>
              </a:spcAft>
              <a:buNone/>
              <a:defRPr sz="1500" b="0">
                <a:solidFill>
                  <a:schemeClr val="accent1"/>
                </a:solidFill>
                <a:latin typeface="+mn-lt"/>
              </a:defRPr>
            </a:lvl1pPr>
            <a:lvl2pPr marL="0" indent="0">
              <a:spcAft>
                <a:spcPts val="0"/>
              </a:spcAft>
              <a:buNone/>
              <a:defRPr sz="1500"/>
            </a:lvl2pPr>
            <a:lvl3pPr marL="0" indent="0">
              <a:spcAft>
                <a:spcPts val="0"/>
              </a:spcAft>
              <a:buNone/>
              <a:defRPr sz="1500"/>
            </a:lvl3pPr>
            <a:lvl4pPr marL="0" indent="0">
              <a:spcAft>
                <a:spcPts val="0"/>
              </a:spcAft>
              <a:buNone/>
              <a:defRPr sz="1500"/>
            </a:lvl4pPr>
            <a:lvl5pPr marL="0" indent="0">
              <a:spcAft>
                <a:spcPts val="0"/>
              </a:spcAft>
              <a:buNone/>
              <a:defRPr sz="1500"/>
            </a:lvl5pPr>
          </a:lstStyle>
          <a:p>
            <a:pPr lvl="0"/>
            <a:r>
              <a:rPr lang="de-CH"/>
              <a:t>Kapiteltitel</a:t>
            </a:r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686006CB-35A4-41DB-8316-FEEF1B6FEC76}"/>
              </a:ext>
            </a:extLst>
          </p:cNvPr>
          <p:cNvSpPr/>
          <p:nvPr userDrawn="1"/>
        </p:nvSpPr>
        <p:spPr>
          <a:xfrm>
            <a:off x="11435354" y="-4032"/>
            <a:ext cx="759600" cy="759600"/>
          </a:xfrm>
          <a:prstGeom prst="rect">
            <a:avLst/>
          </a:prstGeom>
          <a:solidFill>
            <a:srgbClr val="0037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D63595F9-3428-429B-BDE6-1453C1710D9D}"/>
              </a:ext>
            </a:extLst>
          </p:cNvPr>
          <p:cNvSpPr/>
          <p:nvPr userDrawn="1"/>
        </p:nvSpPr>
        <p:spPr>
          <a:xfrm>
            <a:off x="11435354" y="1515168"/>
            <a:ext cx="759600" cy="759600"/>
          </a:xfrm>
          <a:prstGeom prst="rect">
            <a:avLst/>
          </a:prstGeom>
          <a:solidFill>
            <a:srgbClr val="387F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27585039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Kapitelfolie Ro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268EC123-9E13-4956-8F97-7AA356FD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6" y="620712"/>
            <a:ext cx="9937751" cy="5653087"/>
          </a:xfrm>
        </p:spPr>
        <p:txBody>
          <a:bodyPr bIns="288000" anchor="ctr"/>
          <a:lstStyle>
            <a:lvl1pPr algn="ctr">
              <a:lnSpc>
                <a:spcPts val="6600"/>
              </a:lnSpc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984454AE-D1B6-4FC1-8327-A02E4AC3BD2A}"/>
              </a:ext>
            </a:extLst>
          </p:cNvPr>
          <p:cNvSpPr/>
          <p:nvPr userDrawn="1"/>
        </p:nvSpPr>
        <p:spPr>
          <a:xfrm>
            <a:off x="-1328" y="1519775"/>
            <a:ext cx="759600" cy="759600"/>
          </a:xfrm>
          <a:prstGeom prst="rect">
            <a:avLst/>
          </a:prstGeom>
          <a:solidFill>
            <a:srgbClr val="F9D7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863428BF-2DF1-46DB-A832-C553801AA082}"/>
              </a:ext>
            </a:extLst>
          </p:cNvPr>
          <p:cNvSpPr/>
          <p:nvPr userDrawn="1"/>
        </p:nvSpPr>
        <p:spPr>
          <a:xfrm>
            <a:off x="764327" y="760175"/>
            <a:ext cx="759600" cy="759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pic>
        <p:nvPicPr>
          <p:cNvPr id="76" name="Grafik 75">
            <a:extLst>
              <a:ext uri="{FF2B5EF4-FFF2-40B4-BE49-F238E27FC236}">
                <a16:creationId xmlns:a16="http://schemas.microsoft.com/office/drawing/2014/main" id="{30AD00BF-045B-4070-9BCD-2C1EB22166E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6480000"/>
            <a:ext cx="1097967" cy="378000"/>
          </a:xfrm>
          <a:prstGeom prst="rect">
            <a:avLst/>
          </a:prstGeom>
        </p:spPr>
      </p:pic>
      <p:grpSp>
        <p:nvGrpSpPr>
          <p:cNvPr id="77" name="Group 4">
            <a:extLst>
              <a:ext uri="{FF2B5EF4-FFF2-40B4-BE49-F238E27FC236}">
                <a16:creationId xmlns:a16="http://schemas.microsoft.com/office/drawing/2014/main" id="{977FFC91-CEA7-41A2-BF8B-4A94BE063CB7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03889" y="6667200"/>
            <a:ext cx="1788538" cy="190800"/>
            <a:chOff x="797" y="4090"/>
            <a:chExt cx="1078" cy="115"/>
          </a:xfrm>
        </p:grpSpPr>
        <p:sp>
          <p:nvSpPr>
            <p:cNvPr id="78" name="AutoShape 3">
              <a:extLst>
                <a:ext uri="{FF2B5EF4-FFF2-40B4-BE49-F238E27FC236}">
                  <a16:creationId xmlns:a16="http://schemas.microsoft.com/office/drawing/2014/main" id="{86740CE5-59A3-4FF7-AB2A-6726D92AE236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97" y="4090"/>
              <a:ext cx="107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79" name="Rectangle 5">
              <a:extLst>
                <a:ext uri="{FF2B5EF4-FFF2-40B4-BE49-F238E27FC236}">
                  <a16:creationId xmlns:a16="http://schemas.microsoft.com/office/drawing/2014/main" id="{5315B574-CAB3-4667-AB13-C831EEA5B47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7" y="4090"/>
              <a:ext cx="154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0" name="Freeform 6">
              <a:extLst>
                <a:ext uri="{FF2B5EF4-FFF2-40B4-BE49-F238E27FC236}">
                  <a16:creationId xmlns:a16="http://schemas.microsoft.com/office/drawing/2014/main" id="{AED5441D-B4EC-4070-BFA7-0A043CF347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7" y="4120"/>
              <a:ext cx="46" cy="55"/>
            </a:xfrm>
            <a:custGeom>
              <a:avLst/>
              <a:gdLst>
                <a:gd name="T0" fmla="*/ 165 w 375"/>
                <a:gd name="T1" fmla="*/ 220 h 455"/>
                <a:gd name="T2" fmla="*/ 158 w 375"/>
                <a:gd name="T3" fmla="*/ 250 h 455"/>
                <a:gd name="T4" fmla="*/ 155 w 375"/>
                <a:gd name="T5" fmla="*/ 266 h 455"/>
                <a:gd name="T6" fmla="*/ 162 w 375"/>
                <a:gd name="T7" fmla="*/ 287 h 455"/>
                <a:gd name="T8" fmla="*/ 247 w 375"/>
                <a:gd name="T9" fmla="*/ 438 h 455"/>
                <a:gd name="T10" fmla="*/ 276 w 375"/>
                <a:gd name="T11" fmla="*/ 455 h 455"/>
                <a:gd name="T12" fmla="*/ 353 w 375"/>
                <a:gd name="T13" fmla="*/ 455 h 455"/>
                <a:gd name="T14" fmla="*/ 364 w 375"/>
                <a:gd name="T15" fmla="*/ 431 h 455"/>
                <a:gd name="T16" fmla="*/ 261 w 375"/>
                <a:gd name="T17" fmla="*/ 260 h 455"/>
                <a:gd name="T18" fmla="*/ 334 w 375"/>
                <a:gd name="T19" fmla="*/ 138 h 455"/>
                <a:gd name="T20" fmla="*/ 176 w 375"/>
                <a:gd name="T21" fmla="*/ 0 h 455"/>
                <a:gd name="T22" fmla="*/ 18 w 375"/>
                <a:gd name="T23" fmla="*/ 0 h 455"/>
                <a:gd name="T24" fmla="*/ 0 w 375"/>
                <a:gd name="T25" fmla="*/ 20 h 455"/>
                <a:gd name="T26" fmla="*/ 0 w 375"/>
                <a:gd name="T27" fmla="*/ 436 h 455"/>
                <a:gd name="T28" fmla="*/ 18 w 375"/>
                <a:gd name="T29" fmla="*/ 455 h 455"/>
                <a:gd name="T30" fmla="*/ 83 w 375"/>
                <a:gd name="T31" fmla="*/ 455 h 455"/>
                <a:gd name="T32" fmla="*/ 102 w 375"/>
                <a:gd name="T33" fmla="*/ 436 h 455"/>
                <a:gd name="T34" fmla="*/ 102 w 375"/>
                <a:gd name="T35" fmla="*/ 84 h 455"/>
                <a:gd name="T36" fmla="*/ 169 w 375"/>
                <a:gd name="T37" fmla="*/ 84 h 455"/>
                <a:gd name="T38" fmla="*/ 232 w 375"/>
                <a:gd name="T39" fmla="*/ 140 h 455"/>
                <a:gd name="T40" fmla="*/ 199 w 375"/>
                <a:gd name="T41" fmla="*/ 194 h 455"/>
                <a:gd name="T42" fmla="*/ 165 w 375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5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8"/>
                    <a:pt x="155" y="263"/>
                    <a:pt x="155" y="266"/>
                  </a:cubicBezTo>
                  <a:cubicBezTo>
                    <a:pt x="155" y="273"/>
                    <a:pt x="158" y="279"/>
                    <a:pt x="162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59" y="455"/>
                    <a:pt x="276" y="455"/>
                  </a:cubicBezTo>
                  <a:cubicBezTo>
                    <a:pt x="353" y="455"/>
                    <a:pt x="353" y="455"/>
                    <a:pt x="353" y="455"/>
                  </a:cubicBezTo>
                  <a:cubicBezTo>
                    <a:pt x="363" y="455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4" y="207"/>
                    <a:pt x="334" y="138"/>
                  </a:cubicBezTo>
                  <a:cubicBezTo>
                    <a:pt x="334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3"/>
                    <a:pt x="165" y="2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1" name="Freeform 7">
              <a:extLst>
                <a:ext uri="{FF2B5EF4-FFF2-40B4-BE49-F238E27FC236}">
                  <a16:creationId xmlns:a16="http://schemas.microsoft.com/office/drawing/2014/main" id="{DE4F37AF-D447-42B4-AB56-5ADD755114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" y="4120"/>
              <a:ext cx="39" cy="55"/>
            </a:xfrm>
            <a:custGeom>
              <a:avLst/>
              <a:gdLst>
                <a:gd name="T0" fmla="*/ 10 w 331"/>
                <a:gd name="T1" fmla="*/ 386 h 463"/>
                <a:gd name="T2" fmla="*/ 1 w 331"/>
                <a:gd name="T3" fmla="*/ 441 h 463"/>
                <a:gd name="T4" fmla="*/ 14 w 331"/>
                <a:gd name="T5" fmla="*/ 457 h 463"/>
                <a:gd name="T6" fmla="*/ 136 w 331"/>
                <a:gd name="T7" fmla="*/ 463 h 463"/>
                <a:gd name="T8" fmla="*/ 331 w 331"/>
                <a:gd name="T9" fmla="*/ 322 h 463"/>
                <a:gd name="T10" fmla="*/ 211 w 331"/>
                <a:gd name="T11" fmla="*/ 191 h 463"/>
                <a:gd name="T12" fmla="*/ 159 w 331"/>
                <a:gd name="T13" fmla="*/ 177 h 463"/>
                <a:gd name="T14" fmla="*/ 107 w 331"/>
                <a:gd name="T15" fmla="*/ 130 h 463"/>
                <a:gd name="T16" fmla="*/ 173 w 331"/>
                <a:gd name="T17" fmla="*/ 86 h 463"/>
                <a:gd name="T18" fmla="*/ 279 w 331"/>
                <a:gd name="T19" fmla="*/ 91 h 463"/>
                <a:gd name="T20" fmla="*/ 306 w 331"/>
                <a:gd name="T21" fmla="*/ 75 h 463"/>
                <a:gd name="T22" fmla="*/ 314 w 331"/>
                <a:gd name="T23" fmla="*/ 22 h 463"/>
                <a:gd name="T24" fmla="*/ 301 w 331"/>
                <a:gd name="T25" fmla="*/ 6 h 463"/>
                <a:gd name="T26" fmla="*/ 178 w 331"/>
                <a:gd name="T27" fmla="*/ 0 h 463"/>
                <a:gd name="T28" fmla="*/ 5 w 331"/>
                <a:gd name="T29" fmla="*/ 131 h 463"/>
                <a:gd name="T30" fmla="*/ 113 w 331"/>
                <a:gd name="T31" fmla="*/ 265 h 463"/>
                <a:gd name="T32" fmla="*/ 166 w 331"/>
                <a:gd name="T33" fmla="*/ 278 h 463"/>
                <a:gd name="T34" fmla="*/ 227 w 331"/>
                <a:gd name="T35" fmla="*/ 329 h 463"/>
                <a:gd name="T36" fmla="*/ 135 w 331"/>
                <a:gd name="T37" fmla="*/ 376 h 463"/>
                <a:gd name="T38" fmla="*/ 36 w 331"/>
                <a:gd name="T39" fmla="*/ 370 h 463"/>
                <a:gd name="T40" fmla="*/ 10 w 331"/>
                <a:gd name="T41" fmla="*/ 386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3">
                  <a:moveTo>
                    <a:pt x="10" y="386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5" y="460"/>
                    <a:pt x="86" y="463"/>
                    <a:pt x="136" y="463"/>
                  </a:cubicBezTo>
                  <a:cubicBezTo>
                    <a:pt x="249" y="463"/>
                    <a:pt x="331" y="427"/>
                    <a:pt x="331" y="322"/>
                  </a:cubicBezTo>
                  <a:cubicBezTo>
                    <a:pt x="331" y="260"/>
                    <a:pt x="304" y="214"/>
                    <a:pt x="211" y="191"/>
                  </a:cubicBezTo>
                  <a:cubicBezTo>
                    <a:pt x="159" y="177"/>
                    <a:pt x="159" y="177"/>
                    <a:pt x="159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79" y="91"/>
                  </a:cubicBezTo>
                  <a:cubicBezTo>
                    <a:pt x="298" y="93"/>
                    <a:pt x="303" y="91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5" y="11"/>
                    <a:pt x="310" y="7"/>
                    <a:pt x="301" y="6"/>
                  </a:cubicBezTo>
                  <a:cubicBezTo>
                    <a:pt x="281" y="3"/>
                    <a:pt x="236" y="0"/>
                    <a:pt x="178" y="0"/>
                  </a:cubicBezTo>
                  <a:cubicBezTo>
                    <a:pt x="61" y="0"/>
                    <a:pt x="5" y="50"/>
                    <a:pt x="5" y="131"/>
                  </a:cubicBezTo>
                  <a:cubicBezTo>
                    <a:pt x="5" y="204"/>
                    <a:pt x="44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89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1"/>
                    <a:pt x="36" y="370"/>
                  </a:cubicBezTo>
                  <a:cubicBezTo>
                    <a:pt x="18" y="369"/>
                    <a:pt x="12" y="371"/>
                    <a:pt x="10" y="386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2" name="Freeform 8">
              <a:extLst>
                <a:ext uri="{FF2B5EF4-FFF2-40B4-BE49-F238E27FC236}">
                  <a16:creationId xmlns:a16="http://schemas.microsoft.com/office/drawing/2014/main" id="{8376436C-A076-4449-9CB6-E0C0E97688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8" y="4120"/>
              <a:ext cx="12" cy="55"/>
            </a:xfrm>
            <a:custGeom>
              <a:avLst/>
              <a:gdLst>
                <a:gd name="T0" fmla="*/ 0 w 101"/>
                <a:gd name="T1" fmla="*/ 436 h 455"/>
                <a:gd name="T2" fmla="*/ 18 w 101"/>
                <a:gd name="T3" fmla="*/ 455 h 455"/>
                <a:gd name="T4" fmla="*/ 83 w 101"/>
                <a:gd name="T5" fmla="*/ 455 h 455"/>
                <a:gd name="T6" fmla="*/ 101 w 101"/>
                <a:gd name="T7" fmla="*/ 436 h 455"/>
                <a:gd name="T8" fmla="*/ 101 w 101"/>
                <a:gd name="T9" fmla="*/ 20 h 455"/>
                <a:gd name="T10" fmla="*/ 83 w 101"/>
                <a:gd name="T11" fmla="*/ 0 h 455"/>
                <a:gd name="T12" fmla="*/ 18 w 101"/>
                <a:gd name="T13" fmla="*/ 0 h 455"/>
                <a:gd name="T14" fmla="*/ 0 w 101"/>
                <a:gd name="T15" fmla="*/ 20 h 455"/>
                <a:gd name="T16" fmla="*/ 0 w 101"/>
                <a:gd name="T17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455">
                  <a:moveTo>
                    <a:pt x="0" y="436"/>
                  </a:move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1" y="450"/>
                    <a:pt x="101" y="436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5"/>
                    <a:pt x="97" y="0"/>
                    <a:pt x="8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lnTo>
                    <a:pt x="0" y="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3" name="Rectangle 9">
              <a:extLst>
                <a:ext uri="{FF2B5EF4-FFF2-40B4-BE49-F238E27FC236}">
                  <a16:creationId xmlns:a16="http://schemas.microsoft.com/office/drawing/2014/main" id="{B1AA25D5-664B-4BCB-973A-2BAD5769787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06" y="4090"/>
              <a:ext cx="178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4" name="Freeform 10">
              <a:extLst>
                <a:ext uri="{FF2B5EF4-FFF2-40B4-BE49-F238E27FC236}">
                  <a16:creationId xmlns:a16="http://schemas.microsoft.com/office/drawing/2014/main" id="{99562476-C63B-43A6-A489-F9154CB534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" y="4120"/>
              <a:ext cx="45" cy="55"/>
            </a:xfrm>
            <a:custGeom>
              <a:avLst/>
              <a:gdLst>
                <a:gd name="T0" fmla="*/ 165 w 375"/>
                <a:gd name="T1" fmla="*/ 220 h 455"/>
                <a:gd name="T2" fmla="*/ 158 w 375"/>
                <a:gd name="T3" fmla="*/ 250 h 455"/>
                <a:gd name="T4" fmla="*/ 155 w 375"/>
                <a:gd name="T5" fmla="*/ 266 h 455"/>
                <a:gd name="T6" fmla="*/ 163 w 375"/>
                <a:gd name="T7" fmla="*/ 287 h 455"/>
                <a:gd name="T8" fmla="*/ 247 w 375"/>
                <a:gd name="T9" fmla="*/ 438 h 455"/>
                <a:gd name="T10" fmla="*/ 276 w 375"/>
                <a:gd name="T11" fmla="*/ 455 h 455"/>
                <a:gd name="T12" fmla="*/ 354 w 375"/>
                <a:gd name="T13" fmla="*/ 455 h 455"/>
                <a:gd name="T14" fmla="*/ 364 w 375"/>
                <a:gd name="T15" fmla="*/ 431 h 455"/>
                <a:gd name="T16" fmla="*/ 261 w 375"/>
                <a:gd name="T17" fmla="*/ 260 h 455"/>
                <a:gd name="T18" fmla="*/ 335 w 375"/>
                <a:gd name="T19" fmla="*/ 138 h 455"/>
                <a:gd name="T20" fmla="*/ 176 w 375"/>
                <a:gd name="T21" fmla="*/ 0 h 455"/>
                <a:gd name="T22" fmla="*/ 18 w 375"/>
                <a:gd name="T23" fmla="*/ 0 h 455"/>
                <a:gd name="T24" fmla="*/ 0 w 375"/>
                <a:gd name="T25" fmla="*/ 20 h 455"/>
                <a:gd name="T26" fmla="*/ 0 w 375"/>
                <a:gd name="T27" fmla="*/ 436 h 455"/>
                <a:gd name="T28" fmla="*/ 18 w 375"/>
                <a:gd name="T29" fmla="*/ 455 h 455"/>
                <a:gd name="T30" fmla="*/ 83 w 375"/>
                <a:gd name="T31" fmla="*/ 455 h 455"/>
                <a:gd name="T32" fmla="*/ 102 w 375"/>
                <a:gd name="T33" fmla="*/ 436 h 455"/>
                <a:gd name="T34" fmla="*/ 102 w 375"/>
                <a:gd name="T35" fmla="*/ 84 h 455"/>
                <a:gd name="T36" fmla="*/ 169 w 375"/>
                <a:gd name="T37" fmla="*/ 84 h 455"/>
                <a:gd name="T38" fmla="*/ 232 w 375"/>
                <a:gd name="T39" fmla="*/ 140 h 455"/>
                <a:gd name="T40" fmla="*/ 199 w 375"/>
                <a:gd name="T41" fmla="*/ 194 h 455"/>
                <a:gd name="T42" fmla="*/ 165 w 375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5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8"/>
                    <a:pt x="155" y="263"/>
                    <a:pt x="155" y="266"/>
                  </a:cubicBezTo>
                  <a:cubicBezTo>
                    <a:pt x="155" y="273"/>
                    <a:pt x="158" y="279"/>
                    <a:pt x="163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59" y="455"/>
                    <a:pt x="276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3" y="455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3"/>
                    <a:pt x="165" y="2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5" name="Freeform 11">
              <a:extLst>
                <a:ext uri="{FF2B5EF4-FFF2-40B4-BE49-F238E27FC236}">
                  <a16:creationId xmlns:a16="http://schemas.microsoft.com/office/drawing/2014/main" id="{D9BC4A61-20E9-4465-A8CD-3F34B5AC2A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4" y="4120"/>
              <a:ext cx="45" cy="55"/>
            </a:xfrm>
            <a:custGeom>
              <a:avLst/>
              <a:gdLst>
                <a:gd name="T0" fmla="*/ 166 w 376"/>
                <a:gd name="T1" fmla="*/ 220 h 455"/>
                <a:gd name="T2" fmla="*/ 159 w 376"/>
                <a:gd name="T3" fmla="*/ 250 h 455"/>
                <a:gd name="T4" fmla="*/ 156 w 376"/>
                <a:gd name="T5" fmla="*/ 266 h 455"/>
                <a:gd name="T6" fmla="*/ 163 w 376"/>
                <a:gd name="T7" fmla="*/ 287 h 455"/>
                <a:gd name="T8" fmla="*/ 247 w 376"/>
                <a:gd name="T9" fmla="*/ 438 h 455"/>
                <a:gd name="T10" fmla="*/ 277 w 376"/>
                <a:gd name="T11" fmla="*/ 455 h 455"/>
                <a:gd name="T12" fmla="*/ 354 w 376"/>
                <a:gd name="T13" fmla="*/ 455 h 455"/>
                <a:gd name="T14" fmla="*/ 365 w 376"/>
                <a:gd name="T15" fmla="*/ 431 h 455"/>
                <a:gd name="T16" fmla="*/ 261 w 376"/>
                <a:gd name="T17" fmla="*/ 260 h 455"/>
                <a:gd name="T18" fmla="*/ 335 w 376"/>
                <a:gd name="T19" fmla="*/ 138 h 455"/>
                <a:gd name="T20" fmla="*/ 176 w 376"/>
                <a:gd name="T21" fmla="*/ 0 h 455"/>
                <a:gd name="T22" fmla="*/ 18 w 376"/>
                <a:gd name="T23" fmla="*/ 0 h 455"/>
                <a:gd name="T24" fmla="*/ 0 w 376"/>
                <a:gd name="T25" fmla="*/ 20 h 455"/>
                <a:gd name="T26" fmla="*/ 0 w 376"/>
                <a:gd name="T27" fmla="*/ 436 h 455"/>
                <a:gd name="T28" fmla="*/ 18 w 376"/>
                <a:gd name="T29" fmla="*/ 455 h 455"/>
                <a:gd name="T30" fmla="*/ 83 w 376"/>
                <a:gd name="T31" fmla="*/ 455 h 455"/>
                <a:gd name="T32" fmla="*/ 102 w 376"/>
                <a:gd name="T33" fmla="*/ 436 h 455"/>
                <a:gd name="T34" fmla="*/ 102 w 376"/>
                <a:gd name="T35" fmla="*/ 84 h 455"/>
                <a:gd name="T36" fmla="*/ 169 w 376"/>
                <a:gd name="T37" fmla="*/ 84 h 455"/>
                <a:gd name="T38" fmla="*/ 232 w 376"/>
                <a:gd name="T39" fmla="*/ 140 h 455"/>
                <a:gd name="T40" fmla="*/ 200 w 376"/>
                <a:gd name="T41" fmla="*/ 194 h 455"/>
                <a:gd name="T42" fmla="*/ 166 w 376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455">
                  <a:moveTo>
                    <a:pt x="166" y="220"/>
                  </a:moveTo>
                  <a:cubicBezTo>
                    <a:pt x="159" y="250"/>
                    <a:pt x="159" y="250"/>
                    <a:pt x="159" y="250"/>
                  </a:cubicBezTo>
                  <a:cubicBezTo>
                    <a:pt x="156" y="258"/>
                    <a:pt x="156" y="263"/>
                    <a:pt x="156" y="266"/>
                  </a:cubicBezTo>
                  <a:cubicBezTo>
                    <a:pt x="156" y="273"/>
                    <a:pt x="158" y="279"/>
                    <a:pt x="163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60" y="455"/>
                    <a:pt x="277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4" y="455"/>
                    <a:pt x="376" y="449"/>
                    <a:pt x="365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8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2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200" y="194"/>
                  </a:cubicBezTo>
                  <a:cubicBezTo>
                    <a:pt x="179" y="203"/>
                    <a:pt x="172" y="193"/>
                    <a:pt x="166" y="2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6" name="Freeform 12">
              <a:extLst>
                <a:ext uri="{FF2B5EF4-FFF2-40B4-BE49-F238E27FC236}">
                  <a16:creationId xmlns:a16="http://schemas.microsoft.com/office/drawing/2014/main" id="{D1323F09-9E08-4DFB-8049-E1596400E3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1" y="4120"/>
              <a:ext cx="46" cy="55"/>
            </a:xfrm>
            <a:custGeom>
              <a:avLst/>
              <a:gdLst>
                <a:gd name="T0" fmla="*/ 139 w 380"/>
                <a:gd name="T1" fmla="*/ 436 h 455"/>
                <a:gd name="T2" fmla="*/ 158 w 380"/>
                <a:gd name="T3" fmla="*/ 455 h 455"/>
                <a:gd name="T4" fmla="*/ 223 w 380"/>
                <a:gd name="T5" fmla="*/ 455 h 455"/>
                <a:gd name="T6" fmla="*/ 241 w 380"/>
                <a:gd name="T7" fmla="*/ 436 h 455"/>
                <a:gd name="T8" fmla="*/ 241 w 380"/>
                <a:gd name="T9" fmla="*/ 86 h 455"/>
                <a:gd name="T10" fmla="*/ 361 w 380"/>
                <a:gd name="T11" fmla="*/ 86 h 455"/>
                <a:gd name="T12" fmla="*/ 380 w 380"/>
                <a:gd name="T13" fmla="*/ 67 h 455"/>
                <a:gd name="T14" fmla="*/ 380 w 380"/>
                <a:gd name="T15" fmla="*/ 20 h 455"/>
                <a:gd name="T16" fmla="*/ 361 w 380"/>
                <a:gd name="T17" fmla="*/ 0 h 455"/>
                <a:gd name="T18" fmla="*/ 19 w 380"/>
                <a:gd name="T19" fmla="*/ 0 h 455"/>
                <a:gd name="T20" fmla="*/ 0 w 380"/>
                <a:gd name="T21" fmla="*/ 20 h 455"/>
                <a:gd name="T22" fmla="*/ 0 w 380"/>
                <a:gd name="T23" fmla="*/ 67 h 455"/>
                <a:gd name="T24" fmla="*/ 19 w 380"/>
                <a:gd name="T25" fmla="*/ 86 h 455"/>
                <a:gd name="T26" fmla="*/ 139 w 380"/>
                <a:gd name="T27" fmla="*/ 86 h 455"/>
                <a:gd name="T28" fmla="*/ 139 w 380"/>
                <a:gd name="T29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0" h="455">
                  <a:moveTo>
                    <a:pt x="139" y="436"/>
                  </a:moveTo>
                  <a:cubicBezTo>
                    <a:pt x="139" y="450"/>
                    <a:pt x="143" y="455"/>
                    <a:pt x="158" y="455"/>
                  </a:cubicBezTo>
                  <a:cubicBezTo>
                    <a:pt x="223" y="455"/>
                    <a:pt x="223" y="455"/>
                    <a:pt x="223" y="455"/>
                  </a:cubicBezTo>
                  <a:cubicBezTo>
                    <a:pt x="237" y="455"/>
                    <a:pt x="241" y="450"/>
                    <a:pt x="241" y="436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361" y="86"/>
                    <a:pt x="361" y="86"/>
                    <a:pt x="361" y="86"/>
                  </a:cubicBezTo>
                  <a:cubicBezTo>
                    <a:pt x="376" y="86"/>
                    <a:pt x="380" y="82"/>
                    <a:pt x="380" y="67"/>
                  </a:cubicBezTo>
                  <a:cubicBezTo>
                    <a:pt x="380" y="20"/>
                    <a:pt x="380" y="20"/>
                    <a:pt x="380" y="20"/>
                  </a:cubicBezTo>
                  <a:cubicBezTo>
                    <a:pt x="380" y="5"/>
                    <a:pt x="376" y="0"/>
                    <a:pt x="36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" y="0"/>
                    <a:pt x="0" y="5"/>
                    <a:pt x="0" y="2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2"/>
                    <a:pt x="5" y="86"/>
                    <a:pt x="19" y="86"/>
                  </a:cubicBezTo>
                  <a:cubicBezTo>
                    <a:pt x="139" y="86"/>
                    <a:pt x="139" y="86"/>
                    <a:pt x="139" y="86"/>
                  </a:cubicBezTo>
                  <a:lnTo>
                    <a:pt x="139" y="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7" name="Rectangle 13">
              <a:extLst>
                <a:ext uri="{FF2B5EF4-FFF2-40B4-BE49-F238E27FC236}">
                  <a16:creationId xmlns:a16="http://schemas.microsoft.com/office/drawing/2014/main" id="{B4FDF1EC-7BAB-4FA8-9896-A91B6CC5A229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40" y="4090"/>
              <a:ext cx="172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8" name="Freeform 14">
              <a:extLst>
                <a:ext uri="{FF2B5EF4-FFF2-40B4-BE49-F238E27FC236}">
                  <a16:creationId xmlns:a16="http://schemas.microsoft.com/office/drawing/2014/main" id="{9096AC37-E77C-4EA6-9DAD-770D43425C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0" y="4120"/>
              <a:ext cx="45" cy="55"/>
            </a:xfrm>
            <a:custGeom>
              <a:avLst/>
              <a:gdLst>
                <a:gd name="T0" fmla="*/ 166 w 376"/>
                <a:gd name="T1" fmla="*/ 220 h 455"/>
                <a:gd name="T2" fmla="*/ 159 w 376"/>
                <a:gd name="T3" fmla="*/ 250 h 455"/>
                <a:gd name="T4" fmla="*/ 156 w 376"/>
                <a:gd name="T5" fmla="*/ 266 h 455"/>
                <a:gd name="T6" fmla="*/ 163 w 376"/>
                <a:gd name="T7" fmla="*/ 287 h 455"/>
                <a:gd name="T8" fmla="*/ 247 w 376"/>
                <a:gd name="T9" fmla="*/ 439 h 455"/>
                <a:gd name="T10" fmla="*/ 277 w 376"/>
                <a:gd name="T11" fmla="*/ 455 h 455"/>
                <a:gd name="T12" fmla="*/ 354 w 376"/>
                <a:gd name="T13" fmla="*/ 455 h 455"/>
                <a:gd name="T14" fmla="*/ 364 w 376"/>
                <a:gd name="T15" fmla="*/ 431 h 455"/>
                <a:gd name="T16" fmla="*/ 261 w 376"/>
                <a:gd name="T17" fmla="*/ 260 h 455"/>
                <a:gd name="T18" fmla="*/ 335 w 376"/>
                <a:gd name="T19" fmla="*/ 138 h 455"/>
                <a:gd name="T20" fmla="*/ 176 w 376"/>
                <a:gd name="T21" fmla="*/ 0 h 455"/>
                <a:gd name="T22" fmla="*/ 18 w 376"/>
                <a:gd name="T23" fmla="*/ 0 h 455"/>
                <a:gd name="T24" fmla="*/ 0 w 376"/>
                <a:gd name="T25" fmla="*/ 20 h 455"/>
                <a:gd name="T26" fmla="*/ 0 w 376"/>
                <a:gd name="T27" fmla="*/ 436 h 455"/>
                <a:gd name="T28" fmla="*/ 18 w 376"/>
                <a:gd name="T29" fmla="*/ 455 h 455"/>
                <a:gd name="T30" fmla="*/ 84 w 376"/>
                <a:gd name="T31" fmla="*/ 455 h 455"/>
                <a:gd name="T32" fmla="*/ 102 w 376"/>
                <a:gd name="T33" fmla="*/ 436 h 455"/>
                <a:gd name="T34" fmla="*/ 102 w 376"/>
                <a:gd name="T35" fmla="*/ 84 h 455"/>
                <a:gd name="T36" fmla="*/ 169 w 376"/>
                <a:gd name="T37" fmla="*/ 84 h 455"/>
                <a:gd name="T38" fmla="*/ 232 w 376"/>
                <a:gd name="T39" fmla="*/ 140 h 455"/>
                <a:gd name="T40" fmla="*/ 200 w 376"/>
                <a:gd name="T41" fmla="*/ 194 h 455"/>
                <a:gd name="T42" fmla="*/ 166 w 376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455">
                  <a:moveTo>
                    <a:pt x="166" y="220"/>
                  </a:moveTo>
                  <a:cubicBezTo>
                    <a:pt x="159" y="250"/>
                    <a:pt x="159" y="250"/>
                    <a:pt x="159" y="250"/>
                  </a:cubicBezTo>
                  <a:cubicBezTo>
                    <a:pt x="157" y="259"/>
                    <a:pt x="156" y="263"/>
                    <a:pt x="156" y="266"/>
                  </a:cubicBezTo>
                  <a:cubicBezTo>
                    <a:pt x="156" y="273"/>
                    <a:pt x="158" y="279"/>
                    <a:pt x="163" y="287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54" y="451"/>
                    <a:pt x="260" y="455"/>
                    <a:pt x="277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4" y="455"/>
                    <a:pt x="376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1"/>
                    <a:pt x="4" y="455"/>
                    <a:pt x="18" y="455"/>
                  </a:cubicBezTo>
                  <a:cubicBezTo>
                    <a:pt x="84" y="455"/>
                    <a:pt x="84" y="455"/>
                    <a:pt x="84" y="455"/>
                  </a:cubicBezTo>
                  <a:cubicBezTo>
                    <a:pt x="98" y="455"/>
                    <a:pt x="102" y="451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2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200" y="194"/>
                  </a:cubicBezTo>
                  <a:cubicBezTo>
                    <a:pt x="179" y="203"/>
                    <a:pt x="172" y="194"/>
                    <a:pt x="166" y="22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89" name="Freeform 15">
              <a:extLst>
                <a:ext uri="{FF2B5EF4-FFF2-40B4-BE49-F238E27FC236}">
                  <a16:creationId xmlns:a16="http://schemas.microsoft.com/office/drawing/2014/main" id="{0D75C61D-BC96-42AE-A34B-F5F8B9E1CDD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05" y="4120"/>
              <a:ext cx="45" cy="55"/>
            </a:xfrm>
            <a:custGeom>
              <a:avLst/>
              <a:gdLst>
                <a:gd name="T0" fmla="*/ 139 w 379"/>
                <a:gd name="T1" fmla="*/ 436 h 455"/>
                <a:gd name="T2" fmla="*/ 157 w 379"/>
                <a:gd name="T3" fmla="*/ 455 h 455"/>
                <a:gd name="T4" fmla="*/ 222 w 379"/>
                <a:gd name="T5" fmla="*/ 455 h 455"/>
                <a:gd name="T6" fmla="*/ 240 w 379"/>
                <a:gd name="T7" fmla="*/ 436 h 455"/>
                <a:gd name="T8" fmla="*/ 240 w 379"/>
                <a:gd name="T9" fmla="*/ 87 h 455"/>
                <a:gd name="T10" fmla="*/ 361 w 379"/>
                <a:gd name="T11" fmla="*/ 87 h 455"/>
                <a:gd name="T12" fmla="*/ 379 w 379"/>
                <a:gd name="T13" fmla="*/ 68 h 455"/>
                <a:gd name="T14" fmla="*/ 379 w 379"/>
                <a:gd name="T15" fmla="*/ 20 h 455"/>
                <a:gd name="T16" fmla="*/ 361 w 379"/>
                <a:gd name="T17" fmla="*/ 0 h 455"/>
                <a:gd name="T18" fmla="*/ 18 w 379"/>
                <a:gd name="T19" fmla="*/ 0 h 455"/>
                <a:gd name="T20" fmla="*/ 0 w 379"/>
                <a:gd name="T21" fmla="*/ 20 h 455"/>
                <a:gd name="T22" fmla="*/ 0 w 379"/>
                <a:gd name="T23" fmla="*/ 68 h 455"/>
                <a:gd name="T24" fmla="*/ 18 w 379"/>
                <a:gd name="T25" fmla="*/ 87 h 455"/>
                <a:gd name="T26" fmla="*/ 139 w 379"/>
                <a:gd name="T27" fmla="*/ 87 h 455"/>
                <a:gd name="T28" fmla="*/ 139 w 379"/>
                <a:gd name="T29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9" h="455">
                  <a:moveTo>
                    <a:pt x="139" y="436"/>
                  </a:moveTo>
                  <a:cubicBezTo>
                    <a:pt x="139" y="451"/>
                    <a:pt x="143" y="455"/>
                    <a:pt x="157" y="455"/>
                  </a:cubicBezTo>
                  <a:cubicBezTo>
                    <a:pt x="222" y="455"/>
                    <a:pt x="222" y="455"/>
                    <a:pt x="222" y="455"/>
                  </a:cubicBezTo>
                  <a:cubicBezTo>
                    <a:pt x="236" y="455"/>
                    <a:pt x="240" y="451"/>
                    <a:pt x="240" y="436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361" y="87"/>
                    <a:pt x="361" y="87"/>
                    <a:pt x="361" y="87"/>
                  </a:cubicBezTo>
                  <a:cubicBezTo>
                    <a:pt x="375" y="87"/>
                    <a:pt x="379" y="82"/>
                    <a:pt x="379" y="68"/>
                  </a:cubicBezTo>
                  <a:cubicBezTo>
                    <a:pt x="379" y="20"/>
                    <a:pt x="379" y="20"/>
                    <a:pt x="379" y="20"/>
                  </a:cubicBezTo>
                  <a:cubicBezTo>
                    <a:pt x="379" y="5"/>
                    <a:pt x="375" y="0"/>
                    <a:pt x="36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2"/>
                    <a:pt x="4" y="87"/>
                    <a:pt x="18" y="87"/>
                  </a:cubicBezTo>
                  <a:cubicBezTo>
                    <a:pt x="139" y="87"/>
                    <a:pt x="139" y="87"/>
                    <a:pt x="139" y="87"/>
                  </a:cubicBezTo>
                  <a:lnTo>
                    <a:pt x="139" y="4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0" name="Freeform 16">
              <a:extLst>
                <a:ext uri="{FF2B5EF4-FFF2-40B4-BE49-F238E27FC236}">
                  <a16:creationId xmlns:a16="http://schemas.microsoft.com/office/drawing/2014/main" id="{F204B6B6-7523-4828-939A-9432973AB6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54" y="4120"/>
              <a:ext cx="40" cy="55"/>
            </a:xfrm>
            <a:custGeom>
              <a:avLst/>
              <a:gdLst>
                <a:gd name="T0" fmla="*/ 10 w 331"/>
                <a:gd name="T1" fmla="*/ 387 h 464"/>
                <a:gd name="T2" fmla="*/ 1 w 331"/>
                <a:gd name="T3" fmla="*/ 441 h 464"/>
                <a:gd name="T4" fmla="*/ 14 w 331"/>
                <a:gd name="T5" fmla="*/ 457 h 464"/>
                <a:gd name="T6" fmla="*/ 136 w 331"/>
                <a:gd name="T7" fmla="*/ 464 h 464"/>
                <a:gd name="T8" fmla="*/ 331 w 331"/>
                <a:gd name="T9" fmla="*/ 322 h 464"/>
                <a:gd name="T10" fmla="*/ 211 w 331"/>
                <a:gd name="T11" fmla="*/ 191 h 464"/>
                <a:gd name="T12" fmla="*/ 159 w 331"/>
                <a:gd name="T13" fmla="*/ 177 h 464"/>
                <a:gd name="T14" fmla="*/ 107 w 331"/>
                <a:gd name="T15" fmla="*/ 130 h 464"/>
                <a:gd name="T16" fmla="*/ 173 w 331"/>
                <a:gd name="T17" fmla="*/ 86 h 464"/>
                <a:gd name="T18" fmla="*/ 280 w 331"/>
                <a:gd name="T19" fmla="*/ 92 h 464"/>
                <a:gd name="T20" fmla="*/ 306 w 331"/>
                <a:gd name="T21" fmla="*/ 75 h 464"/>
                <a:gd name="T22" fmla="*/ 314 w 331"/>
                <a:gd name="T23" fmla="*/ 22 h 464"/>
                <a:gd name="T24" fmla="*/ 302 w 331"/>
                <a:gd name="T25" fmla="*/ 6 h 464"/>
                <a:gd name="T26" fmla="*/ 178 w 331"/>
                <a:gd name="T27" fmla="*/ 0 h 464"/>
                <a:gd name="T28" fmla="*/ 5 w 331"/>
                <a:gd name="T29" fmla="*/ 131 h 464"/>
                <a:gd name="T30" fmla="*/ 113 w 331"/>
                <a:gd name="T31" fmla="*/ 265 h 464"/>
                <a:gd name="T32" fmla="*/ 166 w 331"/>
                <a:gd name="T33" fmla="*/ 278 h 464"/>
                <a:gd name="T34" fmla="*/ 227 w 331"/>
                <a:gd name="T35" fmla="*/ 329 h 464"/>
                <a:gd name="T36" fmla="*/ 135 w 331"/>
                <a:gd name="T37" fmla="*/ 376 h 464"/>
                <a:gd name="T38" fmla="*/ 36 w 331"/>
                <a:gd name="T39" fmla="*/ 370 h 464"/>
                <a:gd name="T40" fmla="*/ 10 w 331"/>
                <a:gd name="T41" fmla="*/ 38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4">
                  <a:moveTo>
                    <a:pt x="10" y="387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5" y="460"/>
                    <a:pt x="86" y="464"/>
                    <a:pt x="136" y="464"/>
                  </a:cubicBezTo>
                  <a:cubicBezTo>
                    <a:pt x="249" y="464"/>
                    <a:pt x="331" y="427"/>
                    <a:pt x="331" y="322"/>
                  </a:cubicBezTo>
                  <a:cubicBezTo>
                    <a:pt x="331" y="260"/>
                    <a:pt x="304" y="215"/>
                    <a:pt x="211" y="191"/>
                  </a:cubicBezTo>
                  <a:cubicBezTo>
                    <a:pt x="159" y="177"/>
                    <a:pt x="159" y="177"/>
                    <a:pt x="159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80" y="92"/>
                  </a:cubicBezTo>
                  <a:cubicBezTo>
                    <a:pt x="298" y="93"/>
                    <a:pt x="303" y="91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5" y="11"/>
                    <a:pt x="311" y="7"/>
                    <a:pt x="302" y="6"/>
                  </a:cubicBezTo>
                  <a:cubicBezTo>
                    <a:pt x="281" y="3"/>
                    <a:pt x="236" y="0"/>
                    <a:pt x="178" y="0"/>
                  </a:cubicBezTo>
                  <a:cubicBezTo>
                    <a:pt x="62" y="0"/>
                    <a:pt x="5" y="50"/>
                    <a:pt x="5" y="131"/>
                  </a:cubicBezTo>
                  <a:cubicBezTo>
                    <a:pt x="5" y="204"/>
                    <a:pt x="45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90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2"/>
                    <a:pt x="36" y="370"/>
                  </a:cubicBezTo>
                  <a:cubicBezTo>
                    <a:pt x="18" y="369"/>
                    <a:pt x="13" y="371"/>
                    <a:pt x="10" y="38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1" name="Rectangle 17">
              <a:extLst>
                <a:ext uri="{FF2B5EF4-FFF2-40B4-BE49-F238E27FC236}">
                  <a16:creationId xmlns:a16="http://schemas.microsoft.com/office/drawing/2014/main" id="{717A4A38-BCC2-4B5F-A961-C5A1178C87E0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68" y="4090"/>
              <a:ext cx="176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2" name="Freeform 18">
              <a:extLst>
                <a:ext uri="{FF2B5EF4-FFF2-40B4-BE49-F238E27FC236}">
                  <a16:creationId xmlns:a16="http://schemas.microsoft.com/office/drawing/2014/main" id="{0A80ED9E-D87D-4321-85D7-232733C052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8" y="4120"/>
              <a:ext cx="40" cy="55"/>
            </a:xfrm>
            <a:custGeom>
              <a:avLst/>
              <a:gdLst>
                <a:gd name="T0" fmla="*/ 10 w 331"/>
                <a:gd name="T1" fmla="*/ 387 h 464"/>
                <a:gd name="T2" fmla="*/ 1 w 331"/>
                <a:gd name="T3" fmla="*/ 441 h 464"/>
                <a:gd name="T4" fmla="*/ 14 w 331"/>
                <a:gd name="T5" fmla="*/ 457 h 464"/>
                <a:gd name="T6" fmla="*/ 136 w 331"/>
                <a:gd name="T7" fmla="*/ 464 h 464"/>
                <a:gd name="T8" fmla="*/ 331 w 331"/>
                <a:gd name="T9" fmla="*/ 322 h 464"/>
                <a:gd name="T10" fmla="*/ 211 w 331"/>
                <a:gd name="T11" fmla="*/ 190 h 464"/>
                <a:gd name="T12" fmla="*/ 158 w 331"/>
                <a:gd name="T13" fmla="*/ 177 h 464"/>
                <a:gd name="T14" fmla="*/ 107 w 331"/>
                <a:gd name="T15" fmla="*/ 130 h 464"/>
                <a:gd name="T16" fmla="*/ 173 w 331"/>
                <a:gd name="T17" fmla="*/ 86 h 464"/>
                <a:gd name="T18" fmla="*/ 279 w 331"/>
                <a:gd name="T19" fmla="*/ 91 h 464"/>
                <a:gd name="T20" fmla="*/ 306 w 331"/>
                <a:gd name="T21" fmla="*/ 75 h 464"/>
                <a:gd name="T22" fmla="*/ 314 w 331"/>
                <a:gd name="T23" fmla="*/ 22 h 464"/>
                <a:gd name="T24" fmla="*/ 301 w 331"/>
                <a:gd name="T25" fmla="*/ 6 h 464"/>
                <a:gd name="T26" fmla="*/ 178 w 331"/>
                <a:gd name="T27" fmla="*/ 0 h 464"/>
                <a:gd name="T28" fmla="*/ 5 w 331"/>
                <a:gd name="T29" fmla="*/ 131 h 464"/>
                <a:gd name="T30" fmla="*/ 113 w 331"/>
                <a:gd name="T31" fmla="*/ 265 h 464"/>
                <a:gd name="T32" fmla="*/ 166 w 331"/>
                <a:gd name="T33" fmla="*/ 278 h 464"/>
                <a:gd name="T34" fmla="*/ 227 w 331"/>
                <a:gd name="T35" fmla="*/ 329 h 464"/>
                <a:gd name="T36" fmla="*/ 135 w 331"/>
                <a:gd name="T37" fmla="*/ 376 h 464"/>
                <a:gd name="T38" fmla="*/ 36 w 331"/>
                <a:gd name="T39" fmla="*/ 370 h 464"/>
                <a:gd name="T40" fmla="*/ 10 w 331"/>
                <a:gd name="T41" fmla="*/ 38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4">
                  <a:moveTo>
                    <a:pt x="10" y="387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4" y="460"/>
                    <a:pt x="86" y="464"/>
                    <a:pt x="136" y="464"/>
                  </a:cubicBezTo>
                  <a:cubicBezTo>
                    <a:pt x="249" y="464"/>
                    <a:pt x="331" y="427"/>
                    <a:pt x="331" y="322"/>
                  </a:cubicBezTo>
                  <a:cubicBezTo>
                    <a:pt x="331" y="261"/>
                    <a:pt x="304" y="215"/>
                    <a:pt x="211" y="190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79" y="91"/>
                  </a:cubicBezTo>
                  <a:cubicBezTo>
                    <a:pt x="298" y="93"/>
                    <a:pt x="303" y="90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6" y="11"/>
                    <a:pt x="311" y="7"/>
                    <a:pt x="301" y="6"/>
                  </a:cubicBezTo>
                  <a:cubicBezTo>
                    <a:pt x="281" y="3"/>
                    <a:pt x="235" y="0"/>
                    <a:pt x="178" y="0"/>
                  </a:cubicBezTo>
                  <a:cubicBezTo>
                    <a:pt x="61" y="0"/>
                    <a:pt x="5" y="50"/>
                    <a:pt x="5" y="131"/>
                  </a:cubicBezTo>
                  <a:cubicBezTo>
                    <a:pt x="5" y="204"/>
                    <a:pt x="44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90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2"/>
                    <a:pt x="36" y="370"/>
                  </a:cubicBezTo>
                  <a:cubicBezTo>
                    <a:pt x="17" y="369"/>
                    <a:pt x="12" y="371"/>
                    <a:pt x="10" y="3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3" name="Freeform 19">
              <a:extLst>
                <a:ext uri="{FF2B5EF4-FFF2-40B4-BE49-F238E27FC236}">
                  <a16:creationId xmlns:a16="http://schemas.microsoft.com/office/drawing/2014/main" id="{35A05ADB-8A53-4815-B017-938236E6961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" y="4120"/>
              <a:ext cx="37" cy="55"/>
            </a:xfrm>
            <a:custGeom>
              <a:avLst/>
              <a:gdLst>
                <a:gd name="T0" fmla="*/ 102 w 306"/>
                <a:gd name="T1" fmla="*/ 184 h 456"/>
                <a:gd name="T2" fmla="*/ 102 w 306"/>
                <a:gd name="T3" fmla="*/ 88 h 456"/>
                <a:gd name="T4" fmla="*/ 288 w 306"/>
                <a:gd name="T5" fmla="*/ 88 h 456"/>
                <a:gd name="T6" fmla="*/ 306 w 306"/>
                <a:gd name="T7" fmla="*/ 69 h 456"/>
                <a:gd name="T8" fmla="*/ 306 w 306"/>
                <a:gd name="T9" fmla="*/ 19 h 456"/>
                <a:gd name="T10" fmla="*/ 288 w 306"/>
                <a:gd name="T11" fmla="*/ 0 h 456"/>
                <a:gd name="T12" fmla="*/ 18 w 306"/>
                <a:gd name="T13" fmla="*/ 0 h 456"/>
                <a:gd name="T14" fmla="*/ 0 w 306"/>
                <a:gd name="T15" fmla="*/ 19 h 456"/>
                <a:gd name="T16" fmla="*/ 0 w 306"/>
                <a:gd name="T17" fmla="*/ 437 h 456"/>
                <a:gd name="T18" fmla="*/ 18 w 306"/>
                <a:gd name="T19" fmla="*/ 456 h 456"/>
                <a:gd name="T20" fmla="*/ 84 w 306"/>
                <a:gd name="T21" fmla="*/ 456 h 456"/>
                <a:gd name="T22" fmla="*/ 102 w 306"/>
                <a:gd name="T23" fmla="*/ 437 h 456"/>
                <a:gd name="T24" fmla="*/ 102 w 306"/>
                <a:gd name="T25" fmla="*/ 272 h 456"/>
                <a:gd name="T26" fmla="*/ 270 w 306"/>
                <a:gd name="T27" fmla="*/ 272 h 456"/>
                <a:gd name="T28" fmla="*/ 289 w 306"/>
                <a:gd name="T29" fmla="*/ 253 h 456"/>
                <a:gd name="T30" fmla="*/ 289 w 306"/>
                <a:gd name="T31" fmla="*/ 204 h 456"/>
                <a:gd name="T32" fmla="*/ 270 w 306"/>
                <a:gd name="T33" fmla="*/ 184 h 456"/>
                <a:gd name="T34" fmla="*/ 102 w 306"/>
                <a:gd name="T35" fmla="*/ 184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456">
                  <a:moveTo>
                    <a:pt x="102" y="184"/>
                  </a:moveTo>
                  <a:cubicBezTo>
                    <a:pt x="102" y="88"/>
                    <a:pt x="102" y="88"/>
                    <a:pt x="102" y="88"/>
                  </a:cubicBezTo>
                  <a:cubicBezTo>
                    <a:pt x="288" y="88"/>
                    <a:pt x="288" y="88"/>
                    <a:pt x="288" y="88"/>
                  </a:cubicBezTo>
                  <a:cubicBezTo>
                    <a:pt x="302" y="88"/>
                    <a:pt x="306" y="83"/>
                    <a:pt x="306" y="69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6" y="5"/>
                    <a:pt x="302" y="0"/>
                    <a:pt x="28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1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4" y="456"/>
                    <a:pt x="18" y="456"/>
                  </a:cubicBezTo>
                  <a:cubicBezTo>
                    <a:pt x="84" y="456"/>
                    <a:pt x="84" y="456"/>
                    <a:pt x="84" y="456"/>
                  </a:cubicBezTo>
                  <a:cubicBezTo>
                    <a:pt x="98" y="456"/>
                    <a:pt x="102" y="450"/>
                    <a:pt x="102" y="437"/>
                  </a:cubicBezTo>
                  <a:cubicBezTo>
                    <a:pt x="102" y="272"/>
                    <a:pt x="102" y="272"/>
                    <a:pt x="102" y="272"/>
                  </a:cubicBezTo>
                  <a:cubicBezTo>
                    <a:pt x="270" y="272"/>
                    <a:pt x="270" y="272"/>
                    <a:pt x="270" y="272"/>
                  </a:cubicBezTo>
                  <a:cubicBezTo>
                    <a:pt x="285" y="272"/>
                    <a:pt x="289" y="267"/>
                    <a:pt x="289" y="253"/>
                  </a:cubicBezTo>
                  <a:cubicBezTo>
                    <a:pt x="289" y="204"/>
                    <a:pt x="289" y="204"/>
                    <a:pt x="289" y="204"/>
                  </a:cubicBezTo>
                  <a:cubicBezTo>
                    <a:pt x="289" y="189"/>
                    <a:pt x="285" y="184"/>
                    <a:pt x="270" y="184"/>
                  </a:cubicBezTo>
                  <a:lnTo>
                    <a:pt x="102" y="18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4" name="Freeform 20">
              <a:extLst>
                <a:ext uri="{FF2B5EF4-FFF2-40B4-BE49-F238E27FC236}">
                  <a16:creationId xmlns:a16="http://schemas.microsoft.com/office/drawing/2014/main" id="{5AFB380A-A2EE-47E4-A58D-85F5EFB34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" y="4120"/>
              <a:ext cx="45" cy="55"/>
            </a:xfrm>
            <a:custGeom>
              <a:avLst/>
              <a:gdLst>
                <a:gd name="T0" fmla="*/ 165 w 375"/>
                <a:gd name="T1" fmla="*/ 220 h 456"/>
                <a:gd name="T2" fmla="*/ 158 w 375"/>
                <a:gd name="T3" fmla="*/ 250 h 456"/>
                <a:gd name="T4" fmla="*/ 155 w 375"/>
                <a:gd name="T5" fmla="*/ 266 h 456"/>
                <a:gd name="T6" fmla="*/ 162 w 375"/>
                <a:gd name="T7" fmla="*/ 287 h 456"/>
                <a:gd name="T8" fmla="*/ 247 w 375"/>
                <a:gd name="T9" fmla="*/ 438 h 456"/>
                <a:gd name="T10" fmla="*/ 277 w 375"/>
                <a:gd name="T11" fmla="*/ 456 h 456"/>
                <a:gd name="T12" fmla="*/ 354 w 375"/>
                <a:gd name="T13" fmla="*/ 456 h 456"/>
                <a:gd name="T14" fmla="*/ 364 w 375"/>
                <a:gd name="T15" fmla="*/ 431 h 456"/>
                <a:gd name="T16" fmla="*/ 261 w 375"/>
                <a:gd name="T17" fmla="*/ 260 h 456"/>
                <a:gd name="T18" fmla="*/ 335 w 375"/>
                <a:gd name="T19" fmla="*/ 138 h 456"/>
                <a:gd name="T20" fmla="*/ 176 w 375"/>
                <a:gd name="T21" fmla="*/ 0 h 456"/>
                <a:gd name="T22" fmla="*/ 18 w 375"/>
                <a:gd name="T23" fmla="*/ 0 h 456"/>
                <a:gd name="T24" fmla="*/ 0 w 375"/>
                <a:gd name="T25" fmla="*/ 19 h 456"/>
                <a:gd name="T26" fmla="*/ 0 w 375"/>
                <a:gd name="T27" fmla="*/ 437 h 456"/>
                <a:gd name="T28" fmla="*/ 18 w 375"/>
                <a:gd name="T29" fmla="*/ 456 h 456"/>
                <a:gd name="T30" fmla="*/ 83 w 375"/>
                <a:gd name="T31" fmla="*/ 456 h 456"/>
                <a:gd name="T32" fmla="*/ 102 w 375"/>
                <a:gd name="T33" fmla="*/ 437 h 456"/>
                <a:gd name="T34" fmla="*/ 102 w 375"/>
                <a:gd name="T35" fmla="*/ 84 h 456"/>
                <a:gd name="T36" fmla="*/ 169 w 375"/>
                <a:gd name="T37" fmla="*/ 84 h 456"/>
                <a:gd name="T38" fmla="*/ 232 w 375"/>
                <a:gd name="T39" fmla="*/ 140 h 456"/>
                <a:gd name="T40" fmla="*/ 199 w 375"/>
                <a:gd name="T41" fmla="*/ 194 h 456"/>
                <a:gd name="T42" fmla="*/ 165 w 375"/>
                <a:gd name="T43" fmla="*/ 22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6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9"/>
                    <a:pt x="155" y="263"/>
                    <a:pt x="155" y="266"/>
                  </a:cubicBezTo>
                  <a:cubicBezTo>
                    <a:pt x="155" y="273"/>
                    <a:pt x="158" y="279"/>
                    <a:pt x="162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60" y="456"/>
                    <a:pt x="277" y="456"/>
                  </a:cubicBezTo>
                  <a:cubicBezTo>
                    <a:pt x="354" y="456"/>
                    <a:pt x="354" y="456"/>
                    <a:pt x="354" y="456"/>
                  </a:cubicBezTo>
                  <a:cubicBezTo>
                    <a:pt x="364" y="456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1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4" y="456"/>
                    <a:pt x="18" y="456"/>
                  </a:cubicBezTo>
                  <a:cubicBezTo>
                    <a:pt x="83" y="456"/>
                    <a:pt x="83" y="456"/>
                    <a:pt x="83" y="456"/>
                  </a:cubicBezTo>
                  <a:cubicBezTo>
                    <a:pt x="97" y="456"/>
                    <a:pt x="102" y="450"/>
                    <a:pt x="102" y="437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4"/>
                    <a:pt x="165" y="2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5" name="Rectangle 21">
              <a:extLst>
                <a:ext uri="{FF2B5EF4-FFF2-40B4-BE49-F238E27FC236}">
                  <a16:creationId xmlns:a16="http://schemas.microsoft.com/office/drawing/2014/main" id="{1C85A36C-A568-414B-AA4B-886515EA3D5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99" y="4090"/>
              <a:ext cx="176" cy="1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6" name="Freeform 22">
              <a:extLst>
                <a:ext uri="{FF2B5EF4-FFF2-40B4-BE49-F238E27FC236}">
                  <a16:creationId xmlns:a16="http://schemas.microsoft.com/office/drawing/2014/main" id="{684FE9FD-6D12-4374-8ED3-3C0D7F26DB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19" y="4120"/>
              <a:ext cx="40" cy="55"/>
            </a:xfrm>
            <a:custGeom>
              <a:avLst/>
              <a:gdLst>
                <a:gd name="T0" fmla="*/ 10 w 331"/>
                <a:gd name="T1" fmla="*/ 388 h 465"/>
                <a:gd name="T2" fmla="*/ 1 w 331"/>
                <a:gd name="T3" fmla="*/ 442 h 465"/>
                <a:gd name="T4" fmla="*/ 14 w 331"/>
                <a:gd name="T5" fmla="*/ 458 h 465"/>
                <a:gd name="T6" fmla="*/ 136 w 331"/>
                <a:gd name="T7" fmla="*/ 465 h 465"/>
                <a:gd name="T8" fmla="*/ 331 w 331"/>
                <a:gd name="T9" fmla="*/ 323 h 465"/>
                <a:gd name="T10" fmla="*/ 211 w 331"/>
                <a:gd name="T11" fmla="*/ 191 h 465"/>
                <a:gd name="T12" fmla="*/ 158 w 331"/>
                <a:gd name="T13" fmla="*/ 178 h 465"/>
                <a:gd name="T14" fmla="*/ 107 w 331"/>
                <a:gd name="T15" fmla="*/ 131 h 465"/>
                <a:gd name="T16" fmla="*/ 173 w 331"/>
                <a:gd name="T17" fmla="*/ 87 h 465"/>
                <a:gd name="T18" fmla="*/ 280 w 331"/>
                <a:gd name="T19" fmla="*/ 92 h 465"/>
                <a:gd name="T20" fmla="*/ 306 w 331"/>
                <a:gd name="T21" fmla="*/ 76 h 465"/>
                <a:gd name="T22" fmla="*/ 314 w 331"/>
                <a:gd name="T23" fmla="*/ 23 h 465"/>
                <a:gd name="T24" fmla="*/ 302 w 331"/>
                <a:gd name="T25" fmla="*/ 7 h 465"/>
                <a:gd name="T26" fmla="*/ 178 w 331"/>
                <a:gd name="T27" fmla="*/ 0 h 465"/>
                <a:gd name="T28" fmla="*/ 5 w 331"/>
                <a:gd name="T29" fmla="*/ 132 h 465"/>
                <a:gd name="T30" fmla="*/ 113 w 331"/>
                <a:gd name="T31" fmla="*/ 266 h 465"/>
                <a:gd name="T32" fmla="*/ 166 w 331"/>
                <a:gd name="T33" fmla="*/ 279 h 465"/>
                <a:gd name="T34" fmla="*/ 227 w 331"/>
                <a:gd name="T35" fmla="*/ 330 h 465"/>
                <a:gd name="T36" fmla="*/ 135 w 331"/>
                <a:gd name="T37" fmla="*/ 377 h 465"/>
                <a:gd name="T38" fmla="*/ 36 w 331"/>
                <a:gd name="T39" fmla="*/ 371 h 465"/>
                <a:gd name="T40" fmla="*/ 10 w 331"/>
                <a:gd name="T41" fmla="*/ 38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5">
                  <a:moveTo>
                    <a:pt x="10" y="388"/>
                  </a:moveTo>
                  <a:cubicBezTo>
                    <a:pt x="1" y="442"/>
                    <a:pt x="1" y="442"/>
                    <a:pt x="1" y="442"/>
                  </a:cubicBezTo>
                  <a:cubicBezTo>
                    <a:pt x="0" y="453"/>
                    <a:pt x="5" y="457"/>
                    <a:pt x="14" y="458"/>
                  </a:cubicBezTo>
                  <a:cubicBezTo>
                    <a:pt x="35" y="461"/>
                    <a:pt x="86" y="465"/>
                    <a:pt x="136" y="465"/>
                  </a:cubicBezTo>
                  <a:cubicBezTo>
                    <a:pt x="249" y="465"/>
                    <a:pt x="331" y="428"/>
                    <a:pt x="331" y="323"/>
                  </a:cubicBezTo>
                  <a:cubicBezTo>
                    <a:pt x="331" y="262"/>
                    <a:pt x="304" y="216"/>
                    <a:pt x="211" y="191"/>
                  </a:cubicBezTo>
                  <a:cubicBezTo>
                    <a:pt x="158" y="178"/>
                    <a:pt x="158" y="178"/>
                    <a:pt x="158" y="178"/>
                  </a:cubicBezTo>
                  <a:cubicBezTo>
                    <a:pt x="123" y="169"/>
                    <a:pt x="107" y="158"/>
                    <a:pt x="107" y="131"/>
                  </a:cubicBezTo>
                  <a:cubicBezTo>
                    <a:pt x="107" y="94"/>
                    <a:pt x="141" y="87"/>
                    <a:pt x="173" y="87"/>
                  </a:cubicBezTo>
                  <a:cubicBezTo>
                    <a:pt x="217" y="87"/>
                    <a:pt x="262" y="91"/>
                    <a:pt x="280" y="92"/>
                  </a:cubicBezTo>
                  <a:cubicBezTo>
                    <a:pt x="298" y="94"/>
                    <a:pt x="303" y="92"/>
                    <a:pt x="306" y="76"/>
                  </a:cubicBezTo>
                  <a:cubicBezTo>
                    <a:pt x="314" y="23"/>
                    <a:pt x="314" y="23"/>
                    <a:pt x="314" y="23"/>
                  </a:cubicBezTo>
                  <a:cubicBezTo>
                    <a:pt x="316" y="12"/>
                    <a:pt x="311" y="8"/>
                    <a:pt x="302" y="7"/>
                  </a:cubicBezTo>
                  <a:cubicBezTo>
                    <a:pt x="281" y="4"/>
                    <a:pt x="236" y="0"/>
                    <a:pt x="178" y="0"/>
                  </a:cubicBezTo>
                  <a:cubicBezTo>
                    <a:pt x="62" y="0"/>
                    <a:pt x="5" y="51"/>
                    <a:pt x="5" y="132"/>
                  </a:cubicBezTo>
                  <a:cubicBezTo>
                    <a:pt x="5" y="205"/>
                    <a:pt x="45" y="248"/>
                    <a:pt x="113" y="266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209" y="291"/>
                    <a:pt x="227" y="303"/>
                    <a:pt x="227" y="330"/>
                  </a:cubicBezTo>
                  <a:cubicBezTo>
                    <a:pt x="227" y="370"/>
                    <a:pt x="200" y="377"/>
                    <a:pt x="135" y="377"/>
                  </a:cubicBezTo>
                  <a:cubicBezTo>
                    <a:pt x="105" y="377"/>
                    <a:pt x="54" y="373"/>
                    <a:pt x="36" y="371"/>
                  </a:cubicBezTo>
                  <a:cubicBezTo>
                    <a:pt x="18" y="370"/>
                    <a:pt x="13" y="372"/>
                    <a:pt x="10" y="388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7" name="Freeform 23">
              <a:extLst>
                <a:ext uri="{FF2B5EF4-FFF2-40B4-BE49-F238E27FC236}">
                  <a16:creationId xmlns:a16="http://schemas.microsoft.com/office/drawing/2014/main" id="{18411189-B583-40BB-98F7-C65B3F9961A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4120"/>
              <a:ext cx="13" cy="55"/>
            </a:xfrm>
            <a:custGeom>
              <a:avLst/>
              <a:gdLst>
                <a:gd name="T0" fmla="*/ 83 w 102"/>
                <a:gd name="T1" fmla="*/ 0 h 456"/>
                <a:gd name="T2" fmla="*/ 102 w 102"/>
                <a:gd name="T3" fmla="*/ 19 h 456"/>
                <a:gd name="T4" fmla="*/ 102 w 102"/>
                <a:gd name="T5" fmla="*/ 436 h 456"/>
                <a:gd name="T6" fmla="*/ 83 w 102"/>
                <a:gd name="T7" fmla="*/ 456 h 456"/>
                <a:gd name="T8" fmla="*/ 18 w 102"/>
                <a:gd name="T9" fmla="*/ 456 h 456"/>
                <a:gd name="T10" fmla="*/ 0 w 102"/>
                <a:gd name="T11" fmla="*/ 436 h 456"/>
                <a:gd name="T12" fmla="*/ 0 w 102"/>
                <a:gd name="T13" fmla="*/ 19 h 456"/>
                <a:gd name="T14" fmla="*/ 18 w 102"/>
                <a:gd name="T15" fmla="*/ 0 h 456"/>
                <a:gd name="T16" fmla="*/ 83 w 102"/>
                <a:gd name="T1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456">
                  <a:moveTo>
                    <a:pt x="83" y="0"/>
                  </a:moveTo>
                  <a:cubicBezTo>
                    <a:pt x="97" y="0"/>
                    <a:pt x="102" y="5"/>
                    <a:pt x="102" y="19"/>
                  </a:cubicBezTo>
                  <a:cubicBezTo>
                    <a:pt x="102" y="436"/>
                    <a:pt x="102" y="436"/>
                    <a:pt x="102" y="436"/>
                  </a:cubicBezTo>
                  <a:cubicBezTo>
                    <a:pt x="102" y="451"/>
                    <a:pt x="97" y="456"/>
                    <a:pt x="83" y="456"/>
                  </a:cubicBezTo>
                  <a:cubicBezTo>
                    <a:pt x="18" y="456"/>
                    <a:pt x="18" y="456"/>
                    <a:pt x="18" y="456"/>
                  </a:cubicBezTo>
                  <a:cubicBezTo>
                    <a:pt x="4" y="456"/>
                    <a:pt x="0" y="451"/>
                    <a:pt x="0" y="43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4" y="0"/>
                    <a:pt x="18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98" name="Freeform 24">
              <a:extLst>
                <a:ext uri="{FF2B5EF4-FFF2-40B4-BE49-F238E27FC236}">
                  <a16:creationId xmlns:a16="http://schemas.microsoft.com/office/drawing/2014/main" id="{AFF02A7A-829F-440F-969A-E094CCFCA1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3" y="4120"/>
              <a:ext cx="71" cy="55"/>
            </a:xfrm>
            <a:custGeom>
              <a:avLst/>
              <a:gdLst>
                <a:gd name="T0" fmla="*/ 132 w 589"/>
                <a:gd name="T1" fmla="*/ 456 h 456"/>
                <a:gd name="T2" fmla="*/ 107 w 589"/>
                <a:gd name="T3" fmla="*/ 436 h 456"/>
                <a:gd name="T4" fmla="*/ 2 w 589"/>
                <a:gd name="T5" fmla="*/ 20 h 456"/>
                <a:gd name="T6" fmla="*/ 17 w 589"/>
                <a:gd name="T7" fmla="*/ 0 h 456"/>
                <a:gd name="T8" fmla="*/ 93 w 589"/>
                <a:gd name="T9" fmla="*/ 0 h 456"/>
                <a:gd name="T10" fmla="*/ 116 w 589"/>
                <a:gd name="T11" fmla="*/ 20 h 456"/>
                <a:gd name="T12" fmla="*/ 172 w 589"/>
                <a:gd name="T13" fmla="*/ 312 h 456"/>
                <a:gd name="T14" fmla="*/ 243 w 589"/>
                <a:gd name="T15" fmla="*/ 20 h 456"/>
                <a:gd name="T16" fmla="*/ 267 w 589"/>
                <a:gd name="T17" fmla="*/ 0 h 456"/>
                <a:gd name="T18" fmla="*/ 326 w 589"/>
                <a:gd name="T19" fmla="*/ 0 h 456"/>
                <a:gd name="T20" fmla="*/ 350 w 589"/>
                <a:gd name="T21" fmla="*/ 20 h 456"/>
                <a:gd name="T22" fmla="*/ 422 w 589"/>
                <a:gd name="T23" fmla="*/ 312 h 456"/>
                <a:gd name="T24" fmla="*/ 477 w 589"/>
                <a:gd name="T25" fmla="*/ 20 h 456"/>
                <a:gd name="T26" fmla="*/ 500 w 589"/>
                <a:gd name="T27" fmla="*/ 0 h 456"/>
                <a:gd name="T28" fmla="*/ 571 w 589"/>
                <a:gd name="T29" fmla="*/ 0 h 456"/>
                <a:gd name="T30" fmla="*/ 586 w 589"/>
                <a:gd name="T31" fmla="*/ 20 h 456"/>
                <a:gd name="T32" fmla="*/ 480 w 589"/>
                <a:gd name="T33" fmla="*/ 436 h 456"/>
                <a:gd name="T34" fmla="*/ 455 w 589"/>
                <a:gd name="T35" fmla="*/ 456 h 456"/>
                <a:gd name="T36" fmla="*/ 387 w 589"/>
                <a:gd name="T37" fmla="*/ 456 h 456"/>
                <a:gd name="T38" fmla="*/ 363 w 589"/>
                <a:gd name="T39" fmla="*/ 436 h 456"/>
                <a:gd name="T40" fmla="*/ 293 w 589"/>
                <a:gd name="T41" fmla="*/ 146 h 456"/>
                <a:gd name="T42" fmla="*/ 223 w 589"/>
                <a:gd name="T43" fmla="*/ 436 h 456"/>
                <a:gd name="T44" fmla="*/ 198 w 589"/>
                <a:gd name="T45" fmla="*/ 456 h 456"/>
                <a:gd name="T46" fmla="*/ 132 w 589"/>
                <a:gd name="T47" fmla="*/ 45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9" h="456">
                  <a:moveTo>
                    <a:pt x="132" y="456"/>
                  </a:moveTo>
                  <a:cubicBezTo>
                    <a:pt x="121" y="456"/>
                    <a:pt x="110" y="447"/>
                    <a:pt x="107" y="436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9"/>
                    <a:pt x="6" y="0"/>
                    <a:pt x="1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4" y="0"/>
                    <a:pt x="114" y="9"/>
                    <a:pt x="116" y="20"/>
                  </a:cubicBezTo>
                  <a:cubicBezTo>
                    <a:pt x="172" y="312"/>
                    <a:pt x="172" y="312"/>
                    <a:pt x="172" y="312"/>
                  </a:cubicBezTo>
                  <a:cubicBezTo>
                    <a:pt x="243" y="20"/>
                    <a:pt x="243" y="20"/>
                    <a:pt x="243" y="20"/>
                  </a:cubicBezTo>
                  <a:cubicBezTo>
                    <a:pt x="245" y="9"/>
                    <a:pt x="256" y="0"/>
                    <a:pt x="267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37" y="0"/>
                    <a:pt x="348" y="9"/>
                    <a:pt x="350" y="20"/>
                  </a:cubicBezTo>
                  <a:cubicBezTo>
                    <a:pt x="422" y="312"/>
                    <a:pt x="422" y="312"/>
                    <a:pt x="422" y="312"/>
                  </a:cubicBezTo>
                  <a:cubicBezTo>
                    <a:pt x="477" y="20"/>
                    <a:pt x="477" y="20"/>
                    <a:pt x="477" y="20"/>
                  </a:cubicBezTo>
                  <a:cubicBezTo>
                    <a:pt x="479" y="9"/>
                    <a:pt x="489" y="0"/>
                    <a:pt x="500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82" y="0"/>
                    <a:pt x="589" y="9"/>
                    <a:pt x="586" y="20"/>
                  </a:cubicBezTo>
                  <a:cubicBezTo>
                    <a:pt x="480" y="436"/>
                    <a:pt x="480" y="436"/>
                    <a:pt x="480" y="436"/>
                  </a:cubicBezTo>
                  <a:cubicBezTo>
                    <a:pt x="477" y="447"/>
                    <a:pt x="466" y="456"/>
                    <a:pt x="455" y="456"/>
                  </a:cubicBezTo>
                  <a:cubicBezTo>
                    <a:pt x="387" y="456"/>
                    <a:pt x="387" y="456"/>
                    <a:pt x="387" y="456"/>
                  </a:cubicBezTo>
                  <a:cubicBezTo>
                    <a:pt x="376" y="456"/>
                    <a:pt x="365" y="447"/>
                    <a:pt x="363" y="436"/>
                  </a:cubicBezTo>
                  <a:cubicBezTo>
                    <a:pt x="293" y="146"/>
                    <a:pt x="293" y="146"/>
                    <a:pt x="293" y="146"/>
                  </a:cubicBezTo>
                  <a:cubicBezTo>
                    <a:pt x="223" y="436"/>
                    <a:pt x="223" y="436"/>
                    <a:pt x="223" y="436"/>
                  </a:cubicBezTo>
                  <a:cubicBezTo>
                    <a:pt x="220" y="447"/>
                    <a:pt x="209" y="456"/>
                    <a:pt x="198" y="456"/>
                  </a:cubicBezTo>
                  <a:lnTo>
                    <a:pt x="132" y="45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69931000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apitelfolie Blau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1">
            <a:extLst>
              <a:ext uri="{FF2B5EF4-FFF2-40B4-BE49-F238E27FC236}">
                <a16:creationId xmlns:a16="http://schemas.microsoft.com/office/drawing/2014/main" id="{268EC123-9E13-4956-8F97-7AA356FD6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7126" y="620712"/>
            <a:ext cx="9937751" cy="5653087"/>
          </a:xfrm>
        </p:spPr>
        <p:txBody>
          <a:bodyPr bIns="288000" anchor="ctr"/>
          <a:lstStyle>
            <a:lvl1pPr algn="ctr">
              <a:lnSpc>
                <a:spcPts val="6600"/>
              </a:lnSpc>
              <a:defRPr sz="660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de-DE"/>
              <a:t>Mastertitelformat bearbeiten</a:t>
            </a:r>
            <a:endParaRPr lang="de-CH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E87F1D2E-77A5-445F-A0FF-79A6CDBDABBB}"/>
              </a:ext>
            </a:extLst>
          </p:cNvPr>
          <p:cNvSpPr/>
          <p:nvPr userDrawn="1"/>
        </p:nvSpPr>
        <p:spPr>
          <a:xfrm>
            <a:off x="11432400" y="760175"/>
            <a:ext cx="759600" cy="75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34617612-5A96-45F2-9DCA-3F4E0813B778}"/>
              </a:ext>
            </a:extLst>
          </p:cNvPr>
          <p:cNvSpPr/>
          <p:nvPr userDrawn="1"/>
        </p:nvSpPr>
        <p:spPr>
          <a:xfrm>
            <a:off x="11432400" y="2279375"/>
            <a:ext cx="759600" cy="759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15092165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image" Target="../media/image1.gif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DBB907FC-8EEA-4706-98EB-1F20D0D83E28}"/>
              </a:ext>
            </a:extLst>
          </p:cNvPr>
          <p:cNvSpPr>
            <a:spLocks noGrp="1"/>
          </p:cNvSpPr>
          <p:nvPr>
            <p:ph type="title"/>
          </p:nvPr>
        </p:nvSpPr>
        <p:spPr bwMode="gray">
          <a:xfrm>
            <a:off x="1127126" y="620714"/>
            <a:ext cx="9937751" cy="8286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CH" noProof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BCB51EB-182E-4020-8D86-3EF8848E6CB1}"/>
              </a:ext>
            </a:extLst>
          </p:cNvPr>
          <p:cNvSpPr>
            <a:spLocks noGrp="1"/>
          </p:cNvSpPr>
          <p:nvPr>
            <p:ph type="body" idx="1"/>
          </p:nvPr>
        </p:nvSpPr>
        <p:spPr bwMode="gray">
          <a:xfrm>
            <a:off x="1127124" y="1449388"/>
            <a:ext cx="9937750" cy="433419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CH" noProof="0"/>
              <a:t>Mastertextformat bearbeiten</a:t>
            </a:r>
          </a:p>
          <a:p>
            <a:pPr lvl="1"/>
            <a:r>
              <a:rPr lang="de-CH" noProof="0"/>
              <a:t>Zweite Ebene</a:t>
            </a:r>
          </a:p>
          <a:p>
            <a:pPr lvl="2"/>
            <a:r>
              <a:rPr lang="de-CH" noProof="0"/>
              <a:t>Dritte Ebene</a:t>
            </a:r>
          </a:p>
          <a:p>
            <a:pPr lvl="3"/>
            <a:r>
              <a:rPr lang="de-CH" noProof="0"/>
              <a:t>Vierte Ebene</a:t>
            </a:r>
          </a:p>
          <a:p>
            <a:pPr lvl="4"/>
            <a:r>
              <a:rPr lang="de-CH" noProof="0"/>
              <a:t>Fünfte Ebene</a:t>
            </a:r>
          </a:p>
          <a:p>
            <a:pPr lvl="5"/>
            <a:r>
              <a:rPr lang="de-CH" noProof="0"/>
              <a:t>Sechste Ebene</a:t>
            </a:r>
          </a:p>
          <a:p>
            <a:pPr lvl="6"/>
            <a:r>
              <a:rPr lang="de-CH" noProof="0"/>
              <a:t>Siebte Ebene</a:t>
            </a:r>
          </a:p>
          <a:p>
            <a:pPr lvl="7"/>
            <a:r>
              <a:rPr lang="de-CH" noProof="0"/>
              <a:t>Achte Ebene</a:t>
            </a:r>
          </a:p>
          <a:p>
            <a:pPr lvl="8"/>
            <a:r>
              <a:rPr lang="de-CH" noProof="0"/>
              <a:t>Neunte Ebene</a:t>
            </a:r>
          </a:p>
        </p:txBody>
      </p:sp>
      <p:pic>
        <p:nvPicPr>
          <p:cNvPr id="9" name="Grafik 8" descr="SRG_SSR02.gif">
            <a:extLst>
              <a:ext uri="{FF2B5EF4-FFF2-40B4-BE49-F238E27FC236}">
                <a16:creationId xmlns:a16="http://schemas.microsoft.com/office/drawing/2014/main" id="{FD58E647-2E99-49B1-AE44-8801C7997A07}"/>
              </a:ext>
            </a:extLst>
          </p:cNvPr>
          <p:cNvPicPr>
            <a:picLocks noChangeAspect="1"/>
          </p:cNvPicPr>
          <p:nvPr userDrawn="1"/>
        </p:nvPicPr>
        <p:blipFill>
          <a:blip r:embed="rId4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80000"/>
            <a:ext cx="1096604" cy="378000"/>
          </a:xfrm>
          <a:prstGeom prst="rect">
            <a:avLst/>
          </a:prstGeom>
        </p:spPr>
      </p:pic>
      <p:grpSp>
        <p:nvGrpSpPr>
          <p:cNvPr id="7" name="Group 4">
            <a:extLst>
              <a:ext uri="{FF2B5EF4-FFF2-40B4-BE49-F238E27FC236}">
                <a16:creationId xmlns:a16="http://schemas.microsoft.com/office/drawing/2014/main" id="{B07779C1-CE11-4FFE-8E76-DEAEF4235C0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0403462" y="6667200"/>
            <a:ext cx="1788538" cy="190800"/>
            <a:chOff x="797" y="4090"/>
            <a:chExt cx="1078" cy="115"/>
          </a:xfrm>
        </p:grpSpPr>
        <p:sp>
          <p:nvSpPr>
            <p:cNvPr id="12" name="AutoShape 3">
              <a:extLst>
                <a:ext uri="{FF2B5EF4-FFF2-40B4-BE49-F238E27FC236}">
                  <a16:creationId xmlns:a16="http://schemas.microsoft.com/office/drawing/2014/main" id="{38E19877-593A-465A-BAB9-CF4327B6E5F7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97" y="4090"/>
              <a:ext cx="1078" cy="1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BC06AFDB-8BFA-42D0-8392-00D12C285F08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797" y="4090"/>
              <a:ext cx="154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F694CE4F-0E49-41D3-846C-A62C560884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17" y="4120"/>
              <a:ext cx="46" cy="55"/>
            </a:xfrm>
            <a:custGeom>
              <a:avLst/>
              <a:gdLst>
                <a:gd name="T0" fmla="*/ 165 w 375"/>
                <a:gd name="T1" fmla="*/ 220 h 455"/>
                <a:gd name="T2" fmla="*/ 158 w 375"/>
                <a:gd name="T3" fmla="*/ 250 h 455"/>
                <a:gd name="T4" fmla="*/ 155 w 375"/>
                <a:gd name="T5" fmla="*/ 266 h 455"/>
                <a:gd name="T6" fmla="*/ 162 w 375"/>
                <a:gd name="T7" fmla="*/ 287 h 455"/>
                <a:gd name="T8" fmla="*/ 247 w 375"/>
                <a:gd name="T9" fmla="*/ 438 h 455"/>
                <a:gd name="T10" fmla="*/ 276 w 375"/>
                <a:gd name="T11" fmla="*/ 455 h 455"/>
                <a:gd name="T12" fmla="*/ 353 w 375"/>
                <a:gd name="T13" fmla="*/ 455 h 455"/>
                <a:gd name="T14" fmla="*/ 364 w 375"/>
                <a:gd name="T15" fmla="*/ 431 h 455"/>
                <a:gd name="T16" fmla="*/ 261 w 375"/>
                <a:gd name="T17" fmla="*/ 260 h 455"/>
                <a:gd name="T18" fmla="*/ 334 w 375"/>
                <a:gd name="T19" fmla="*/ 138 h 455"/>
                <a:gd name="T20" fmla="*/ 176 w 375"/>
                <a:gd name="T21" fmla="*/ 0 h 455"/>
                <a:gd name="T22" fmla="*/ 18 w 375"/>
                <a:gd name="T23" fmla="*/ 0 h 455"/>
                <a:gd name="T24" fmla="*/ 0 w 375"/>
                <a:gd name="T25" fmla="*/ 20 h 455"/>
                <a:gd name="T26" fmla="*/ 0 w 375"/>
                <a:gd name="T27" fmla="*/ 436 h 455"/>
                <a:gd name="T28" fmla="*/ 18 w 375"/>
                <a:gd name="T29" fmla="*/ 455 h 455"/>
                <a:gd name="T30" fmla="*/ 83 w 375"/>
                <a:gd name="T31" fmla="*/ 455 h 455"/>
                <a:gd name="T32" fmla="*/ 102 w 375"/>
                <a:gd name="T33" fmla="*/ 436 h 455"/>
                <a:gd name="T34" fmla="*/ 102 w 375"/>
                <a:gd name="T35" fmla="*/ 84 h 455"/>
                <a:gd name="T36" fmla="*/ 169 w 375"/>
                <a:gd name="T37" fmla="*/ 84 h 455"/>
                <a:gd name="T38" fmla="*/ 232 w 375"/>
                <a:gd name="T39" fmla="*/ 140 h 455"/>
                <a:gd name="T40" fmla="*/ 199 w 375"/>
                <a:gd name="T41" fmla="*/ 194 h 455"/>
                <a:gd name="T42" fmla="*/ 165 w 375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5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8"/>
                    <a:pt x="155" y="263"/>
                    <a:pt x="155" y="266"/>
                  </a:cubicBezTo>
                  <a:cubicBezTo>
                    <a:pt x="155" y="273"/>
                    <a:pt x="158" y="279"/>
                    <a:pt x="162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59" y="455"/>
                    <a:pt x="276" y="455"/>
                  </a:cubicBezTo>
                  <a:cubicBezTo>
                    <a:pt x="353" y="455"/>
                    <a:pt x="353" y="455"/>
                    <a:pt x="353" y="455"/>
                  </a:cubicBezTo>
                  <a:cubicBezTo>
                    <a:pt x="363" y="455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4" y="207"/>
                    <a:pt x="334" y="138"/>
                  </a:cubicBezTo>
                  <a:cubicBezTo>
                    <a:pt x="334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3"/>
                    <a:pt x="165" y="2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6" name="Freeform 7">
              <a:extLst>
                <a:ext uri="{FF2B5EF4-FFF2-40B4-BE49-F238E27FC236}">
                  <a16:creationId xmlns:a16="http://schemas.microsoft.com/office/drawing/2014/main" id="{1B7AE912-1E05-42C2-B2DD-28C752FF1D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869" y="4120"/>
              <a:ext cx="39" cy="55"/>
            </a:xfrm>
            <a:custGeom>
              <a:avLst/>
              <a:gdLst>
                <a:gd name="T0" fmla="*/ 10 w 331"/>
                <a:gd name="T1" fmla="*/ 386 h 463"/>
                <a:gd name="T2" fmla="*/ 1 w 331"/>
                <a:gd name="T3" fmla="*/ 441 h 463"/>
                <a:gd name="T4" fmla="*/ 14 w 331"/>
                <a:gd name="T5" fmla="*/ 457 h 463"/>
                <a:gd name="T6" fmla="*/ 136 w 331"/>
                <a:gd name="T7" fmla="*/ 463 h 463"/>
                <a:gd name="T8" fmla="*/ 331 w 331"/>
                <a:gd name="T9" fmla="*/ 322 h 463"/>
                <a:gd name="T10" fmla="*/ 211 w 331"/>
                <a:gd name="T11" fmla="*/ 191 h 463"/>
                <a:gd name="T12" fmla="*/ 159 w 331"/>
                <a:gd name="T13" fmla="*/ 177 h 463"/>
                <a:gd name="T14" fmla="*/ 107 w 331"/>
                <a:gd name="T15" fmla="*/ 130 h 463"/>
                <a:gd name="T16" fmla="*/ 173 w 331"/>
                <a:gd name="T17" fmla="*/ 86 h 463"/>
                <a:gd name="T18" fmla="*/ 279 w 331"/>
                <a:gd name="T19" fmla="*/ 91 h 463"/>
                <a:gd name="T20" fmla="*/ 306 w 331"/>
                <a:gd name="T21" fmla="*/ 75 h 463"/>
                <a:gd name="T22" fmla="*/ 314 w 331"/>
                <a:gd name="T23" fmla="*/ 22 h 463"/>
                <a:gd name="T24" fmla="*/ 301 w 331"/>
                <a:gd name="T25" fmla="*/ 6 h 463"/>
                <a:gd name="T26" fmla="*/ 178 w 331"/>
                <a:gd name="T27" fmla="*/ 0 h 463"/>
                <a:gd name="T28" fmla="*/ 5 w 331"/>
                <a:gd name="T29" fmla="*/ 131 h 463"/>
                <a:gd name="T30" fmla="*/ 113 w 331"/>
                <a:gd name="T31" fmla="*/ 265 h 463"/>
                <a:gd name="T32" fmla="*/ 166 w 331"/>
                <a:gd name="T33" fmla="*/ 278 h 463"/>
                <a:gd name="T34" fmla="*/ 227 w 331"/>
                <a:gd name="T35" fmla="*/ 329 h 463"/>
                <a:gd name="T36" fmla="*/ 135 w 331"/>
                <a:gd name="T37" fmla="*/ 376 h 463"/>
                <a:gd name="T38" fmla="*/ 36 w 331"/>
                <a:gd name="T39" fmla="*/ 370 h 463"/>
                <a:gd name="T40" fmla="*/ 10 w 331"/>
                <a:gd name="T41" fmla="*/ 386 h 4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3">
                  <a:moveTo>
                    <a:pt x="10" y="386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5" y="460"/>
                    <a:pt x="86" y="463"/>
                    <a:pt x="136" y="463"/>
                  </a:cubicBezTo>
                  <a:cubicBezTo>
                    <a:pt x="249" y="463"/>
                    <a:pt x="331" y="427"/>
                    <a:pt x="331" y="322"/>
                  </a:cubicBezTo>
                  <a:cubicBezTo>
                    <a:pt x="331" y="260"/>
                    <a:pt x="304" y="214"/>
                    <a:pt x="211" y="191"/>
                  </a:cubicBezTo>
                  <a:cubicBezTo>
                    <a:pt x="159" y="177"/>
                    <a:pt x="159" y="177"/>
                    <a:pt x="159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79" y="91"/>
                  </a:cubicBezTo>
                  <a:cubicBezTo>
                    <a:pt x="298" y="93"/>
                    <a:pt x="303" y="91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5" y="11"/>
                    <a:pt x="310" y="7"/>
                    <a:pt x="301" y="6"/>
                  </a:cubicBezTo>
                  <a:cubicBezTo>
                    <a:pt x="281" y="3"/>
                    <a:pt x="236" y="0"/>
                    <a:pt x="178" y="0"/>
                  </a:cubicBezTo>
                  <a:cubicBezTo>
                    <a:pt x="61" y="0"/>
                    <a:pt x="5" y="50"/>
                    <a:pt x="5" y="131"/>
                  </a:cubicBezTo>
                  <a:cubicBezTo>
                    <a:pt x="5" y="204"/>
                    <a:pt x="44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89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1"/>
                    <a:pt x="36" y="370"/>
                  </a:cubicBezTo>
                  <a:cubicBezTo>
                    <a:pt x="18" y="369"/>
                    <a:pt x="12" y="371"/>
                    <a:pt x="10" y="386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A90FF1F2-D717-4D4F-883A-C6391DABFDF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18" y="4120"/>
              <a:ext cx="12" cy="55"/>
            </a:xfrm>
            <a:custGeom>
              <a:avLst/>
              <a:gdLst>
                <a:gd name="T0" fmla="*/ 0 w 101"/>
                <a:gd name="T1" fmla="*/ 436 h 455"/>
                <a:gd name="T2" fmla="*/ 18 w 101"/>
                <a:gd name="T3" fmla="*/ 455 h 455"/>
                <a:gd name="T4" fmla="*/ 83 w 101"/>
                <a:gd name="T5" fmla="*/ 455 h 455"/>
                <a:gd name="T6" fmla="*/ 101 w 101"/>
                <a:gd name="T7" fmla="*/ 436 h 455"/>
                <a:gd name="T8" fmla="*/ 101 w 101"/>
                <a:gd name="T9" fmla="*/ 20 h 455"/>
                <a:gd name="T10" fmla="*/ 83 w 101"/>
                <a:gd name="T11" fmla="*/ 0 h 455"/>
                <a:gd name="T12" fmla="*/ 18 w 101"/>
                <a:gd name="T13" fmla="*/ 0 h 455"/>
                <a:gd name="T14" fmla="*/ 0 w 101"/>
                <a:gd name="T15" fmla="*/ 20 h 455"/>
                <a:gd name="T16" fmla="*/ 0 w 101"/>
                <a:gd name="T17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1" h="455">
                  <a:moveTo>
                    <a:pt x="0" y="436"/>
                  </a:move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1" y="450"/>
                    <a:pt x="101" y="436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101" y="5"/>
                    <a:pt x="97" y="0"/>
                    <a:pt x="83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lnTo>
                    <a:pt x="0" y="4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8" name="Rectangle 9">
              <a:extLst>
                <a:ext uri="{FF2B5EF4-FFF2-40B4-BE49-F238E27FC236}">
                  <a16:creationId xmlns:a16="http://schemas.microsoft.com/office/drawing/2014/main" id="{3B1CEB6F-15CA-4B75-8CCD-7DFEFC74B6B7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006" y="4090"/>
              <a:ext cx="178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CF6EAE36-9FD2-48EB-97CD-57FA610EFA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7" y="4120"/>
              <a:ext cx="45" cy="55"/>
            </a:xfrm>
            <a:custGeom>
              <a:avLst/>
              <a:gdLst>
                <a:gd name="T0" fmla="*/ 165 w 375"/>
                <a:gd name="T1" fmla="*/ 220 h 455"/>
                <a:gd name="T2" fmla="*/ 158 w 375"/>
                <a:gd name="T3" fmla="*/ 250 h 455"/>
                <a:gd name="T4" fmla="*/ 155 w 375"/>
                <a:gd name="T5" fmla="*/ 266 h 455"/>
                <a:gd name="T6" fmla="*/ 163 w 375"/>
                <a:gd name="T7" fmla="*/ 287 h 455"/>
                <a:gd name="T8" fmla="*/ 247 w 375"/>
                <a:gd name="T9" fmla="*/ 438 h 455"/>
                <a:gd name="T10" fmla="*/ 276 w 375"/>
                <a:gd name="T11" fmla="*/ 455 h 455"/>
                <a:gd name="T12" fmla="*/ 354 w 375"/>
                <a:gd name="T13" fmla="*/ 455 h 455"/>
                <a:gd name="T14" fmla="*/ 364 w 375"/>
                <a:gd name="T15" fmla="*/ 431 h 455"/>
                <a:gd name="T16" fmla="*/ 261 w 375"/>
                <a:gd name="T17" fmla="*/ 260 h 455"/>
                <a:gd name="T18" fmla="*/ 335 w 375"/>
                <a:gd name="T19" fmla="*/ 138 h 455"/>
                <a:gd name="T20" fmla="*/ 176 w 375"/>
                <a:gd name="T21" fmla="*/ 0 h 455"/>
                <a:gd name="T22" fmla="*/ 18 w 375"/>
                <a:gd name="T23" fmla="*/ 0 h 455"/>
                <a:gd name="T24" fmla="*/ 0 w 375"/>
                <a:gd name="T25" fmla="*/ 20 h 455"/>
                <a:gd name="T26" fmla="*/ 0 w 375"/>
                <a:gd name="T27" fmla="*/ 436 h 455"/>
                <a:gd name="T28" fmla="*/ 18 w 375"/>
                <a:gd name="T29" fmla="*/ 455 h 455"/>
                <a:gd name="T30" fmla="*/ 83 w 375"/>
                <a:gd name="T31" fmla="*/ 455 h 455"/>
                <a:gd name="T32" fmla="*/ 102 w 375"/>
                <a:gd name="T33" fmla="*/ 436 h 455"/>
                <a:gd name="T34" fmla="*/ 102 w 375"/>
                <a:gd name="T35" fmla="*/ 84 h 455"/>
                <a:gd name="T36" fmla="*/ 169 w 375"/>
                <a:gd name="T37" fmla="*/ 84 h 455"/>
                <a:gd name="T38" fmla="*/ 232 w 375"/>
                <a:gd name="T39" fmla="*/ 140 h 455"/>
                <a:gd name="T40" fmla="*/ 199 w 375"/>
                <a:gd name="T41" fmla="*/ 194 h 455"/>
                <a:gd name="T42" fmla="*/ 165 w 375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5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8"/>
                    <a:pt x="155" y="263"/>
                    <a:pt x="155" y="266"/>
                  </a:cubicBezTo>
                  <a:cubicBezTo>
                    <a:pt x="155" y="273"/>
                    <a:pt x="158" y="279"/>
                    <a:pt x="163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59" y="455"/>
                    <a:pt x="276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3" y="455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7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3"/>
                    <a:pt x="165" y="2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0" name="Freeform 11">
              <a:extLst>
                <a:ext uri="{FF2B5EF4-FFF2-40B4-BE49-F238E27FC236}">
                  <a16:creationId xmlns:a16="http://schemas.microsoft.com/office/drawing/2014/main" id="{3765B1A2-60B6-4DAF-95B4-2EF0158E39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4" y="4120"/>
              <a:ext cx="45" cy="55"/>
            </a:xfrm>
            <a:custGeom>
              <a:avLst/>
              <a:gdLst>
                <a:gd name="T0" fmla="*/ 166 w 376"/>
                <a:gd name="T1" fmla="*/ 220 h 455"/>
                <a:gd name="T2" fmla="*/ 159 w 376"/>
                <a:gd name="T3" fmla="*/ 250 h 455"/>
                <a:gd name="T4" fmla="*/ 156 w 376"/>
                <a:gd name="T5" fmla="*/ 266 h 455"/>
                <a:gd name="T6" fmla="*/ 163 w 376"/>
                <a:gd name="T7" fmla="*/ 287 h 455"/>
                <a:gd name="T8" fmla="*/ 247 w 376"/>
                <a:gd name="T9" fmla="*/ 438 h 455"/>
                <a:gd name="T10" fmla="*/ 277 w 376"/>
                <a:gd name="T11" fmla="*/ 455 h 455"/>
                <a:gd name="T12" fmla="*/ 354 w 376"/>
                <a:gd name="T13" fmla="*/ 455 h 455"/>
                <a:gd name="T14" fmla="*/ 365 w 376"/>
                <a:gd name="T15" fmla="*/ 431 h 455"/>
                <a:gd name="T16" fmla="*/ 261 w 376"/>
                <a:gd name="T17" fmla="*/ 260 h 455"/>
                <a:gd name="T18" fmla="*/ 335 w 376"/>
                <a:gd name="T19" fmla="*/ 138 h 455"/>
                <a:gd name="T20" fmla="*/ 176 w 376"/>
                <a:gd name="T21" fmla="*/ 0 h 455"/>
                <a:gd name="T22" fmla="*/ 18 w 376"/>
                <a:gd name="T23" fmla="*/ 0 h 455"/>
                <a:gd name="T24" fmla="*/ 0 w 376"/>
                <a:gd name="T25" fmla="*/ 20 h 455"/>
                <a:gd name="T26" fmla="*/ 0 w 376"/>
                <a:gd name="T27" fmla="*/ 436 h 455"/>
                <a:gd name="T28" fmla="*/ 18 w 376"/>
                <a:gd name="T29" fmla="*/ 455 h 455"/>
                <a:gd name="T30" fmla="*/ 83 w 376"/>
                <a:gd name="T31" fmla="*/ 455 h 455"/>
                <a:gd name="T32" fmla="*/ 102 w 376"/>
                <a:gd name="T33" fmla="*/ 436 h 455"/>
                <a:gd name="T34" fmla="*/ 102 w 376"/>
                <a:gd name="T35" fmla="*/ 84 h 455"/>
                <a:gd name="T36" fmla="*/ 169 w 376"/>
                <a:gd name="T37" fmla="*/ 84 h 455"/>
                <a:gd name="T38" fmla="*/ 232 w 376"/>
                <a:gd name="T39" fmla="*/ 140 h 455"/>
                <a:gd name="T40" fmla="*/ 200 w 376"/>
                <a:gd name="T41" fmla="*/ 194 h 455"/>
                <a:gd name="T42" fmla="*/ 166 w 376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455">
                  <a:moveTo>
                    <a:pt x="166" y="220"/>
                  </a:moveTo>
                  <a:cubicBezTo>
                    <a:pt x="159" y="250"/>
                    <a:pt x="159" y="250"/>
                    <a:pt x="159" y="250"/>
                  </a:cubicBezTo>
                  <a:cubicBezTo>
                    <a:pt x="156" y="258"/>
                    <a:pt x="156" y="263"/>
                    <a:pt x="156" y="266"/>
                  </a:cubicBezTo>
                  <a:cubicBezTo>
                    <a:pt x="156" y="273"/>
                    <a:pt x="158" y="279"/>
                    <a:pt x="163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60" y="455"/>
                    <a:pt x="277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4" y="455"/>
                    <a:pt x="376" y="449"/>
                    <a:pt x="365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0"/>
                    <a:pt x="4" y="455"/>
                    <a:pt x="18" y="455"/>
                  </a:cubicBezTo>
                  <a:cubicBezTo>
                    <a:pt x="83" y="455"/>
                    <a:pt x="83" y="455"/>
                    <a:pt x="83" y="455"/>
                  </a:cubicBezTo>
                  <a:cubicBezTo>
                    <a:pt x="98" y="455"/>
                    <a:pt x="102" y="450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2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200" y="194"/>
                  </a:cubicBezTo>
                  <a:cubicBezTo>
                    <a:pt x="179" y="203"/>
                    <a:pt x="172" y="193"/>
                    <a:pt x="166" y="2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1" name="Freeform 12">
              <a:extLst>
                <a:ext uri="{FF2B5EF4-FFF2-40B4-BE49-F238E27FC236}">
                  <a16:creationId xmlns:a16="http://schemas.microsoft.com/office/drawing/2014/main" id="{5481C9D8-0F32-484D-B8B8-A56A93F8AB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1" y="4120"/>
              <a:ext cx="46" cy="55"/>
            </a:xfrm>
            <a:custGeom>
              <a:avLst/>
              <a:gdLst>
                <a:gd name="T0" fmla="*/ 139 w 380"/>
                <a:gd name="T1" fmla="*/ 436 h 455"/>
                <a:gd name="T2" fmla="*/ 158 w 380"/>
                <a:gd name="T3" fmla="*/ 455 h 455"/>
                <a:gd name="T4" fmla="*/ 223 w 380"/>
                <a:gd name="T5" fmla="*/ 455 h 455"/>
                <a:gd name="T6" fmla="*/ 241 w 380"/>
                <a:gd name="T7" fmla="*/ 436 h 455"/>
                <a:gd name="T8" fmla="*/ 241 w 380"/>
                <a:gd name="T9" fmla="*/ 86 h 455"/>
                <a:gd name="T10" fmla="*/ 361 w 380"/>
                <a:gd name="T11" fmla="*/ 86 h 455"/>
                <a:gd name="T12" fmla="*/ 380 w 380"/>
                <a:gd name="T13" fmla="*/ 67 h 455"/>
                <a:gd name="T14" fmla="*/ 380 w 380"/>
                <a:gd name="T15" fmla="*/ 20 h 455"/>
                <a:gd name="T16" fmla="*/ 361 w 380"/>
                <a:gd name="T17" fmla="*/ 0 h 455"/>
                <a:gd name="T18" fmla="*/ 19 w 380"/>
                <a:gd name="T19" fmla="*/ 0 h 455"/>
                <a:gd name="T20" fmla="*/ 0 w 380"/>
                <a:gd name="T21" fmla="*/ 20 h 455"/>
                <a:gd name="T22" fmla="*/ 0 w 380"/>
                <a:gd name="T23" fmla="*/ 67 h 455"/>
                <a:gd name="T24" fmla="*/ 19 w 380"/>
                <a:gd name="T25" fmla="*/ 86 h 455"/>
                <a:gd name="T26" fmla="*/ 139 w 380"/>
                <a:gd name="T27" fmla="*/ 86 h 455"/>
                <a:gd name="T28" fmla="*/ 139 w 380"/>
                <a:gd name="T29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80" h="455">
                  <a:moveTo>
                    <a:pt x="139" y="436"/>
                  </a:moveTo>
                  <a:cubicBezTo>
                    <a:pt x="139" y="450"/>
                    <a:pt x="143" y="455"/>
                    <a:pt x="158" y="455"/>
                  </a:cubicBezTo>
                  <a:cubicBezTo>
                    <a:pt x="223" y="455"/>
                    <a:pt x="223" y="455"/>
                    <a:pt x="223" y="455"/>
                  </a:cubicBezTo>
                  <a:cubicBezTo>
                    <a:pt x="237" y="455"/>
                    <a:pt x="241" y="450"/>
                    <a:pt x="241" y="436"/>
                  </a:cubicBezTo>
                  <a:cubicBezTo>
                    <a:pt x="241" y="86"/>
                    <a:pt x="241" y="86"/>
                    <a:pt x="241" y="86"/>
                  </a:cubicBezTo>
                  <a:cubicBezTo>
                    <a:pt x="361" y="86"/>
                    <a:pt x="361" y="86"/>
                    <a:pt x="361" y="86"/>
                  </a:cubicBezTo>
                  <a:cubicBezTo>
                    <a:pt x="376" y="86"/>
                    <a:pt x="380" y="82"/>
                    <a:pt x="380" y="67"/>
                  </a:cubicBezTo>
                  <a:cubicBezTo>
                    <a:pt x="380" y="20"/>
                    <a:pt x="380" y="20"/>
                    <a:pt x="380" y="20"/>
                  </a:cubicBezTo>
                  <a:cubicBezTo>
                    <a:pt x="380" y="5"/>
                    <a:pt x="376" y="0"/>
                    <a:pt x="36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5" y="0"/>
                    <a:pt x="0" y="5"/>
                    <a:pt x="0" y="20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82"/>
                    <a:pt x="5" y="86"/>
                    <a:pt x="19" y="86"/>
                  </a:cubicBezTo>
                  <a:cubicBezTo>
                    <a:pt x="139" y="86"/>
                    <a:pt x="139" y="86"/>
                    <a:pt x="139" y="86"/>
                  </a:cubicBezTo>
                  <a:lnTo>
                    <a:pt x="139" y="4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2" name="Rectangle 13">
              <a:extLst>
                <a:ext uri="{FF2B5EF4-FFF2-40B4-BE49-F238E27FC236}">
                  <a16:creationId xmlns:a16="http://schemas.microsoft.com/office/drawing/2014/main" id="{DDD32DF8-63F6-41E4-9707-A0BEE78BCC91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240" y="4090"/>
              <a:ext cx="172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3" name="Freeform 14">
              <a:extLst>
                <a:ext uri="{FF2B5EF4-FFF2-40B4-BE49-F238E27FC236}">
                  <a16:creationId xmlns:a16="http://schemas.microsoft.com/office/drawing/2014/main" id="{7A7F0507-243B-410D-83EE-9143DAB874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60" y="4120"/>
              <a:ext cx="45" cy="55"/>
            </a:xfrm>
            <a:custGeom>
              <a:avLst/>
              <a:gdLst>
                <a:gd name="T0" fmla="*/ 166 w 376"/>
                <a:gd name="T1" fmla="*/ 220 h 455"/>
                <a:gd name="T2" fmla="*/ 159 w 376"/>
                <a:gd name="T3" fmla="*/ 250 h 455"/>
                <a:gd name="T4" fmla="*/ 156 w 376"/>
                <a:gd name="T5" fmla="*/ 266 h 455"/>
                <a:gd name="T6" fmla="*/ 163 w 376"/>
                <a:gd name="T7" fmla="*/ 287 h 455"/>
                <a:gd name="T8" fmla="*/ 247 w 376"/>
                <a:gd name="T9" fmla="*/ 439 h 455"/>
                <a:gd name="T10" fmla="*/ 277 w 376"/>
                <a:gd name="T11" fmla="*/ 455 h 455"/>
                <a:gd name="T12" fmla="*/ 354 w 376"/>
                <a:gd name="T13" fmla="*/ 455 h 455"/>
                <a:gd name="T14" fmla="*/ 364 w 376"/>
                <a:gd name="T15" fmla="*/ 431 h 455"/>
                <a:gd name="T16" fmla="*/ 261 w 376"/>
                <a:gd name="T17" fmla="*/ 260 h 455"/>
                <a:gd name="T18" fmla="*/ 335 w 376"/>
                <a:gd name="T19" fmla="*/ 138 h 455"/>
                <a:gd name="T20" fmla="*/ 176 w 376"/>
                <a:gd name="T21" fmla="*/ 0 h 455"/>
                <a:gd name="T22" fmla="*/ 18 w 376"/>
                <a:gd name="T23" fmla="*/ 0 h 455"/>
                <a:gd name="T24" fmla="*/ 0 w 376"/>
                <a:gd name="T25" fmla="*/ 20 h 455"/>
                <a:gd name="T26" fmla="*/ 0 w 376"/>
                <a:gd name="T27" fmla="*/ 436 h 455"/>
                <a:gd name="T28" fmla="*/ 18 w 376"/>
                <a:gd name="T29" fmla="*/ 455 h 455"/>
                <a:gd name="T30" fmla="*/ 84 w 376"/>
                <a:gd name="T31" fmla="*/ 455 h 455"/>
                <a:gd name="T32" fmla="*/ 102 w 376"/>
                <a:gd name="T33" fmla="*/ 436 h 455"/>
                <a:gd name="T34" fmla="*/ 102 w 376"/>
                <a:gd name="T35" fmla="*/ 84 h 455"/>
                <a:gd name="T36" fmla="*/ 169 w 376"/>
                <a:gd name="T37" fmla="*/ 84 h 455"/>
                <a:gd name="T38" fmla="*/ 232 w 376"/>
                <a:gd name="T39" fmla="*/ 140 h 455"/>
                <a:gd name="T40" fmla="*/ 200 w 376"/>
                <a:gd name="T41" fmla="*/ 194 h 455"/>
                <a:gd name="T42" fmla="*/ 166 w 376"/>
                <a:gd name="T43" fmla="*/ 220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6" h="455">
                  <a:moveTo>
                    <a:pt x="166" y="220"/>
                  </a:moveTo>
                  <a:cubicBezTo>
                    <a:pt x="159" y="250"/>
                    <a:pt x="159" y="250"/>
                    <a:pt x="159" y="250"/>
                  </a:cubicBezTo>
                  <a:cubicBezTo>
                    <a:pt x="157" y="259"/>
                    <a:pt x="156" y="263"/>
                    <a:pt x="156" y="266"/>
                  </a:cubicBezTo>
                  <a:cubicBezTo>
                    <a:pt x="156" y="273"/>
                    <a:pt x="158" y="279"/>
                    <a:pt x="163" y="287"/>
                  </a:cubicBezTo>
                  <a:cubicBezTo>
                    <a:pt x="247" y="439"/>
                    <a:pt x="247" y="439"/>
                    <a:pt x="247" y="439"/>
                  </a:cubicBezTo>
                  <a:cubicBezTo>
                    <a:pt x="254" y="451"/>
                    <a:pt x="260" y="455"/>
                    <a:pt x="277" y="455"/>
                  </a:cubicBezTo>
                  <a:cubicBezTo>
                    <a:pt x="354" y="455"/>
                    <a:pt x="354" y="455"/>
                    <a:pt x="354" y="455"/>
                  </a:cubicBezTo>
                  <a:cubicBezTo>
                    <a:pt x="364" y="455"/>
                    <a:pt x="376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436"/>
                    <a:pt x="0" y="436"/>
                    <a:pt x="0" y="436"/>
                  </a:cubicBezTo>
                  <a:cubicBezTo>
                    <a:pt x="0" y="451"/>
                    <a:pt x="4" y="455"/>
                    <a:pt x="18" y="455"/>
                  </a:cubicBezTo>
                  <a:cubicBezTo>
                    <a:pt x="84" y="455"/>
                    <a:pt x="84" y="455"/>
                    <a:pt x="84" y="455"/>
                  </a:cubicBezTo>
                  <a:cubicBezTo>
                    <a:pt x="98" y="455"/>
                    <a:pt x="102" y="451"/>
                    <a:pt x="102" y="436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2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200" y="194"/>
                  </a:cubicBezTo>
                  <a:cubicBezTo>
                    <a:pt x="179" y="203"/>
                    <a:pt x="172" y="194"/>
                    <a:pt x="166" y="22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4" name="Freeform 15">
              <a:extLst>
                <a:ext uri="{FF2B5EF4-FFF2-40B4-BE49-F238E27FC236}">
                  <a16:creationId xmlns:a16="http://schemas.microsoft.com/office/drawing/2014/main" id="{18D8D710-F101-4D76-B5B3-FFE9668097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05" y="4120"/>
              <a:ext cx="45" cy="55"/>
            </a:xfrm>
            <a:custGeom>
              <a:avLst/>
              <a:gdLst>
                <a:gd name="T0" fmla="*/ 139 w 379"/>
                <a:gd name="T1" fmla="*/ 436 h 455"/>
                <a:gd name="T2" fmla="*/ 157 w 379"/>
                <a:gd name="T3" fmla="*/ 455 h 455"/>
                <a:gd name="T4" fmla="*/ 222 w 379"/>
                <a:gd name="T5" fmla="*/ 455 h 455"/>
                <a:gd name="T6" fmla="*/ 240 w 379"/>
                <a:gd name="T7" fmla="*/ 436 h 455"/>
                <a:gd name="T8" fmla="*/ 240 w 379"/>
                <a:gd name="T9" fmla="*/ 87 h 455"/>
                <a:gd name="T10" fmla="*/ 361 w 379"/>
                <a:gd name="T11" fmla="*/ 87 h 455"/>
                <a:gd name="T12" fmla="*/ 379 w 379"/>
                <a:gd name="T13" fmla="*/ 68 h 455"/>
                <a:gd name="T14" fmla="*/ 379 w 379"/>
                <a:gd name="T15" fmla="*/ 20 h 455"/>
                <a:gd name="T16" fmla="*/ 361 w 379"/>
                <a:gd name="T17" fmla="*/ 0 h 455"/>
                <a:gd name="T18" fmla="*/ 18 w 379"/>
                <a:gd name="T19" fmla="*/ 0 h 455"/>
                <a:gd name="T20" fmla="*/ 0 w 379"/>
                <a:gd name="T21" fmla="*/ 20 h 455"/>
                <a:gd name="T22" fmla="*/ 0 w 379"/>
                <a:gd name="T23" fmla="*/ 68 h 455"/>
                <a:gd name="T24" fmla="*/ 18 w 379"/>
                <a:gd name="T25" fmla="*/ 87 h 455"/>
                <a:gd name="T26" fmla="*/ 139 w 379"/>
                <a:gd name="T27" fmla="*/ 87 h 455"/>
                <a:gd name="T28" fmla="*/ 139 w 379"/>
                <a:gd name="T29" fmla="*/ 43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79" h="455">
                  <a:moveTo>
                    <a:pt x="139" y="436"/>
                  </a:moveTo>
                  <a:cubicBezTo>
                    <a:pt x="139" y="451"/>
                    <a:pt x="143" y="455"/>
                    <a:pt x="157" y="455"/>
                  </a:cubicBezTo>
                  <a:cubicBezTo>
                    <a:pt x="222" y="455"/>
                    <a:pt x="222" y="455"/>
                    <a:pt x="222" y="455"/>
                  </a:cubicBezTo>
                  <a:cubicBezTo>
                    <a:pt x="236" y="455"/>
                    <a:pt x="240" y="451"/>
                    <a:pt x="240" y="436"/>
                  </a:cubicBezTo>
                  <a:cubicBezTo>
                    <a:pt x="240" y="87"/>
                    <a:pt x="240" y="87"/>
                    <a:pt x="240" y="87"/>
                  </a:cubicBezTo>
                  <a:cubicBezTo>
                    <a:pt x="361" y="87"/>
                    <a:pt x="361" y="87"/>
                    <a:pt x="361" y="87"/>
                  </a:cubicBezTo>
                  <a:cubicBezTo>
                    <a:pt x="375" y="87"/>
                    <a:pt x="379" y="82"/>
                    <a:pt x="379" y="68"/>
                  </a:cubicBezTo>
                  <a:cubicBezTo>
                    <a:pt x="379" y="20"/>
                    <a:pt x="379" y="20"/>
                    <a:pt x="379" y="20"/>
                  </a:cubicBezTo>
                  <a:cubicBezTo>
                    <a:pt x="379" y="5"/>
                    <a:pt x="375" y="0"/>
                    <a:pt x="361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20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2"/>
                    <a:pt x="4" y="87"/>
                    <a:pt x="18" y="87"/>
                  </a:cubicBezTo>
                  <a:cubicBezTo>
                    <a:pt x="139" y="87"/>
                    <a:pt x="139" y="87"/>
                    <a:pt x="139" y="87"/>
                  </a:cubicBezTo>
                  <a:lnTo>
                    <a:pt x="139" y="43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5" name="Freeform 16">
              <a:extLst>
                <a:ext uri="{FF2B5EF4-FFF2-40B4-BE49-F238E27FC236}">
                  <a16:creationId xmlns:a16="http://schemas.microsoft.com/office/drawing/2014/main" id="{E6F7C1ED-4A7F-40EB-86DD-630BB49E6C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54" y="4120"/>
              <a:ext cx="40" cy="55"/>
            </a:xfrm>
            <a:custGeom>
              <a:avLst/>
              <a:gdLst>
                <a:gd name="T0" fmla="*/ 10 w 331"/>
                <a:gd name="T1" fmla="*/ 387 h 464"/>
                <a:gd name="T2" fmla="*/ 1 w 331"/>
                <a:gd name="T3" fmla="*/ 441 h 464"/>
                <a:gd name="T4" fmla="*/ 14 w 331"/>
                <a:gd name="T5" fmla="*/ 457 h 464"/>
                <a:gd name="T6" fmla="*/ 136 w 331"/>
                <a:gd name="T7" fmla="*/ 464 h 464"/>
                <a:gd name="T8" fmla="*/ 331 w 331"/>
                <a:gd name="T9" fmla="*/ 322 h 464"/>
                <a:gd name="T10" fmla="*/ 211 w 331"/>
                <a:gd name="T11" fmla="*/ 191 h 464"/>
                <a:gd name="T12" fmla="*/ 159 w 331"/>
                <a:gd name="T13" fmla="*/ 177 h 464"/>
                <a:gd name="T14" fmla="*/ 107 w 331"/>
                <a:gd name="T15" fmla="*/ 130 h 464"/>
                <a:gd name="T16" fmla="*/ 173 w 331"/>
                <a:gd name="T17" fmla="*/ 86 h 464"/>
                <a:gd name="T18" fmla="*/ 280 w 331"/>
                <a:gd name="T19" fmla="*/ 92 h 464"/>
                <a:gd name="T20" fmla="*/ 306 w 331"/>
                <a:gd name="T21" fmla="*/ 75 h 464"/>
                <a:gd name="T22" fmla="*/ 314 w 331"/>
                <a:gd name="T23" fmla="*/ 22 h 464"/>
                <a:gd name="T24" fmla="*/ 302 w 331"/>
                <a:gd name="T25" fmla="*/ 6 h 464"/>
                <a:gd name="T26" fmla="*/ 178 w 331"/>
                <a:gd name="T27" fmla="*/ 0 h 464"/>
                <a:gd name="T28" fmla="*/ 5 w 331"/>
                <a:gd name="T29" fmla="*/ 131 h 464"/>
                <a:gd name="T30" fmla="*/ 113 w 331"/>
                <a:gd name="T31" fmla="*/ 265 h 464"/>
                <a:gd name="T32" fmla="*/ 166 w 331"/>
                <a:gd name="T33" fmla="*/ 278 h 464"/>
                <a:gd name="T34" fmla="*/ 227 w 331"/>
                <a:gd name="T35" fmla="*/ 329 h 464"/>
                <a:gd name="T36" fmla="*/ 135 w 331"/>
                <a:gd name="T37" fmla="*/ 376 h 464"/>
                <a:gd name="T38" fmla="*/ 36 w 331"/>
                <a:gd name="T39" fmla="*/ 370 h 464"/>
                <a:gd name="T40" fmla="*/ 10 w 331"/>
                <a:gd name="T41" fmla="*/ 38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4">
                  <a:moveTo>
                    <a:pt x="10" y="387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5" y="460"/>
                    <a:pt x="86" y="464"/>
                    <a:pt x="136" y="464"/>
                  </a:cubicBezTo>
                  <a:cubicBezTo>
                    <a:pt x="249" y="464"/>
                    <a:pt x="331" y="427"/>
                    <a:pt x="331" y="322"/>
                  </a:cubicBezTo>
                  <a:cubicBezTo>
                    <a:pt x="331" y="260"/>
                    <a:pt x="304" y="215"/>
                    <a:pt x="211" y="191"/>
                  </a:cubicBezTo>
                  <a:cubicBezTo>
                    <a:pt x="159" y="177"/>
                    <a:pt x="159" y="177"/>
                    <a:pt x="159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80" y="92"/>
                  </a:cubicBezTo>
                  <a:cubicBezTo>
                    <a:pt x="298" y="93"/>
                    <a:pt x="303" y="91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5" y="11"/>
                    <a:pt x="311" y="7"/>
                    <a:pt x="302" y="6"/>
                  </a:cubicBezTo>
                  <a:cubicBezTo>
                    <a:pt x="281" y="3"/>
                    <a:pt x="236" y="0"/>
                    <a:pt x="178" y="0"/>
                  </a:cubicBezTo>
                  <a:cubicBezTo>
                    <a:pt x="62" y="0"/>
                    <a:pt x="5" y="50"/>
                    <a:pt x="5" y="131"/>
                  </a:cubicBezTo>
                  <a:cubicBezTo>
                    <a:pt x="5" y="204"/>
                    <a:pt x="45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90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2"/>
                    <a:pt x="36" y="370"/>
                  </a:cubicBezTo>
                  <a:cubicBezTo>
                    <a:pt x="18" y="369"/>
                    <a:pt x="13" y="371"/>
                    <a:pt x="10" y="387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6" name="Rectangle 17">
              <a:extLst>
                <a:ext uri="{FF2B5EF4-FFF2-40B4-BE49-F238E27FC236}">
                  <a16:creationId xmlns:a16="http://schemas.microsoft.com/office/drawing/2014/main" id="{955F8486-328F-40E7-A027-509B803E234E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68" y="4090"/>
              <a:ext cx="176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7" name="Freeform 18">
              <a:extLst>
                <a:ext uri="{FF2B5EF4-FFF2-40B4-BE49-F238E27FC236}">
                  <a16:creationId xmlns:a16="http://schemas.microsoft.com/office/drawing/2014/main" id="{AA09E509-E18C-4F70-A214-40AD18221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88" y="4120"/>
              <a:ext cx="40" cy="55"/>
            </a:xfrm>
            <a:custGeom>
              <a:avLst/>
              <a:gdLst>
                <a:gd name="T0" fmla="*/ 10 w 331"/>
                <a:gd name="T1" fmla="*/ 387 h 464"/>
                <a:gd name="T2" fmla="*/ 1 w 331"/>
                <a:gd name="T3" fmla="*/ 441 h 464"/>
                <a:gd name="T4" fmla="*/ 14 w 331"/>
                <a:gd name="T5" fmla="*/ 457 h 464"/>
                <a:gd name="T6" fmla="*/ 136 w 331"/>
                <a:gd name="T7" fmla="*/ 464 h 464"/>
                <a:gd name="T8" fmla="*/ 331 w 331"/>
                <a:gd name="T9" fmla="*/ 322 h 464"/>
                <a:gd name="T10" fmla="*/ 211 w 331"/>
                <a:gd name="T11" fmla="*/ 190 h 464"/>
                <a:gd name="T12" fmla="*/ 158 w 331"/>
                <a:gd name="T13" fmla="*/ 177 h 464"/>
                <a:gd name="T14" fmla="*/ 107 w 331"/>
                <a:gd name="T15" fmla="*/ 130 h 464"/>
                <a:gd name="T16" fmla="*/ 173 w 331"/>
                <a:gd name="T17" fmla="*/ 86 h 464"/>
                <a:gd name="T18" fmla="*/ 279 w 331"/>
                <a:gd name="T19" fmla="*/ 91 h 464"/>
                <a:gd name="T20" fmla="*/ 306 w 331"/>
                <a:gd name="T21" fmla="*/ 75 h 464"/>
                <a:gd name="T22" fmla="*/ 314 w 331"/>
                <a:gd name="T23" fmla="*/ 22 h 464"/>
                <a:gd name="T24" fmla="*/ 301 w 331"/>
                <a:gd name="T25" fmla="*/ 6 h 464"/>
                <a:gd name="T26" fmla="*/ 178 w 331"/>
                <a:gd name="T27" fmla="*/ 0 h 464"/>
                <a:gd name="T28" fmla="*/ 5 w 331"/>
                <a:gd name="T29" fmla="*/ 131 h 464"/>
                <a:gd name="T30" fmla="*/ 113 w 331"/>
                <a:gd name="T31" fmla="*/ 265 h 464"/>
                <a:gd name="T32" fmla="*/ 166 w 331"/>
                <a:gd name="T33" fmla="*/ 278 h 464"/>
                <a:gd name="T34" fmla="*/ 227 w 331"/>
                <a:gd name="T35" fmla="*/ 329 h 464"/>
                <a:gd name="T36" fmla="*/ 135 w 331"/>
                <a:gd name="T37" fmla="*/ 376 h 464"/>
                <a:gd name="T38" fmla="*/ 36 w 331"/>
                <a:gd name="T39" fmla="*/ 370 h 464"/>
                <a:gd name="T40" fmla="*/ 10 w 331"/>
                <a:gd name="T41" fmla="*/ 387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4">
                  <a:moveTo>
                    <a:pt x="10" y="387"/>
                  </a:moveTo>
                  <a:cubicBezTo>
                    <a:pt x="1" y="441"/>
                    <a:pt x="1" y="441"/>
                    <a:pt x="1" y="441"/>
                  </a:cubicBezTo>
                  <a:cubicBezTo>
                    <a:pt x="0" y="452"/>
                    <a:pt x="5" y="456"/>
                    <a:pt x="14" y="457"/>
                  </a:cubicBezTo>
                  <a:cubicBezTo>
                    <a:pt x="34" y="460"/>
                    <a:pt x="86" y="464"/>
                    <a:pt x="136" y="464"/>
                  </a:cubicBezTo>
                  <a:cubicBezTo>
                    <a:pt x="249" y="464"/>
                    <a:pt x="331" y="427"/>
                    <a:pt x="331" y="322"/>
                  </a:cubicBezTo>
                  <a:cubicBezTo>
                    <a:pt x="331" y="261"/>
                    <a:pt x="304" y="215"/>
                    <a:pt x="211" y="190"/>
                  </a:cubicBezTo>
                  <a:cubicBezTo>
                    <a:pt x="158" y="177"/>
                    <a:pt x="158" y="177"/>
                    <a:pt x="158" y="177"/>
                  </a:cubicBezTo>
                  <a:cubicBezTo>
                    <a:pt x="123" y="168"/>
                    <a:pt x="107" y="157"/>
                    <a:pt x="107" y="130"/>
                  </a:cubicBezTo>
                  <a:cubicBezTo>
                    <a:pt x="107" y="94"/>
                    <a:pt x="141" y="86"/>
                    <a:pt x="173" y="86"/>
                  </a:cubicBezTo>
                  <a:cubicBezTo>
                    <a:pt x="217" y="86"/>
                    <a:pt x="262" y="90"/>
                    <a:pt x="279" y="91"/>
                  </a:cubicBezTo>
                  <a:cubicBezTo>
                    <a:pt x="298" y="93"/>
                    <a:pt x="303" y="90"/>
                    <a:pt x="306" y="75"/>
                  </a:cubicBezTo>
                  <a:cubicBezTo>
                    <a:pt x="314" y="22"/>
                    <a:pt x="314" y="22"/>
                    <a:pt x="314" y="22"/>
                  </a:cubicBezTo>
                  <a:cubicBezTo>
                    <a:pt x="316" y="11"/>
                    <a:pt x="311" y="7"/>
                    <a:pt x="301" y="6"/>
                  </a:cubicBezTo>
                  <a:cubicBezTo>
                    <a:pt x="281" y="3"/>
                    <a:pt x="235" y="0"/>
                    <a:pt x="178" y="0"/>
                  </a:cubicBezTo>
                  <a:cubicBezTo>
                    <a:pt x="61" y="0"/>
                    <a:pt x="5" y="50"/>
                    <a:pt x="5" y="131"/>
                  </a:cubicBezTo>
                  <a:cubicBezTo>
                    <a:pt x="5" y="204"/>
                    <a:pt x="44" y="247"/>
                    <a:pt x="113" y="265"/>
                  </a:cubicBezTo>
                  <a:cubicBezTo>
                    <a:pt x="166" y="278"/>
                    <a:pt x="166" y="278"/>
                    <a:pt x="166" y="278"/>
                  </a:cubicBezTo>
                  <a:cubicBezTo>
                    <a:pt x="209" y="290"/>
                    <a:pt x="227" y="302"/>
                    <a:pt x="227" y="329"/>
                  </a:cubicBezTo>
                  <a:cubicBezTo>
                    <a:pt x="227" y="369"/>
                    <a:pt x="200" y="376"/>
                    <a:pt x="135" y="376"/>
                  </a:cubicBezTo>
                  <a:cubicBezTo>
                    <a:pt x="105" y="376"/>
                    <a:pt x="54" y="372"/>
                    <a:pt x="36" y="370"/>
                  </a:cubicBezTo>
                  <a:cubicBezTo>
                    <a:pt x="17" y="369"/>
                    <a:pt x="12" y="371"/>
                    <a:pt x="10" y="3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8" name="Freeform 19">
              <a:extLst>
                <a:ext uri="{FF2B5EF4-FFF2-40B4-BE49-F238E27FC236}">
                  <a16:creationId xmlns:a16="http://schemas.microsoft.com/office/drawing/2014/main" id="{90E54F4D-1641-40FA-9185-FA7ED339BD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86" y="4120"/>
              <a:ext cx="37" cy="55"/>
            </a:xfrm>
            <a:custGeom>
              <a:avLst/>
              <a:gdLst>
                <a:gd name="T0" fmla="*/ 102 w 306"/>
                <a:gd name="T1" fmla="*/ 184 h 456"/>
                <a:gd name="T2" fmla="*/ 102 w 306"/>
                <a:gd name="T3" fmla="*/ 88 h 456"/>
                <a:gd name="T4" fmla="*/ 288 w 306"/>
                <a:gd name="T5" fmla="*/ 88 h 456"/>
                <a:gd name="T6" fmla="*/ 306 w 306"/>
                <a:gd name="T7" fmla="*/ 69 h 456"/>
                <a:gd name="T8" fmla="*/ 306 w 306"/>
                <a:gd name="T9" fmla="*/ 19 h 456"/>
                <a:gd name="T10" fmla="*/ 288 w 306"/>
                <a:gd name="T11" fmla="*/ 0 h 456"/>
                <a:gd name="T12" fmla="*/ 18 w 306"/>
                <a:gd name="T13" fmla="*/ 0 h 456"/>
                <a:gd name="T14" fmla="*/ 0 w 306"/>
                <a:gd name="T15" fmla="*/ 19 h 456"/>
                <a:gd name="T16" fmla="*/ 0 w 306"/>
                <a:gd name="T17" fmla="*/ 437 h 456"/>
                <a:gd name="T18" fmla="*/ 18 w 306"/>
                <a:gd name="T19" fmla="*/ 456 h 456"/>
                <a:gd name="T20" fmla="*/ 84 w 306"/>
                <a:gd name="T21" fmla="*/ 456 h 456"/>
                <a:gd name="T22" fmla="*/ 102 w 306"/>
                <a:gd name="T23" fmla="*/ 437 h 456"/>
                <a:gd name="T24" fmla="*/ 102 w 306"/>
                <a:gd name="T25" fmla="*/ 272 h 456"/>
                <a:gd name="T26" fmla="*/ 270 w 306"/>
                <a:gd name="T27" fmla="*/ 272 h 456"/>
                <a:gd name="T28" fmla="*/ 289 w 306"/>
                <a:gd name="T29" fmla="*/ 253 h 456"/>
                <a:gd name="T30" fmla="*/ 289 w 306"/>
                <a:gd name="T31" fmla="*/ 204 h 456"/>
                <a:gd name="T32" fmla="*/ 270 w 306"/>
                <a:gd name="T33" fmla="*/ 184 h 456"/>
                <a:gd name="T34" fmla="*/ 102 w 306"/>
                <a:gd name="T35" fmla="*/ 184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06" h="456">
                  <a:moveTo>
                    <a:pt x="102" y="184"/>
                  </a:moveTo>
                  <a:cubicBezTo>
                    <a:pt x="102" y="88"/>
                    <a:pt x="102" y="88"/>
                    <a:pt x="102" y="88"/>
                  </a:cubicBezTo>
                  <a:cubicBezTo>
                    <a:pt x="288" y="88"/>
                    <a:pt x="288" y="88"/>
                    <a:pt x="288" y="88"/>
                  </a:cubicBezTo>
                  <a:cubicBezTo>
                    <a:pt x="302" y="88"/>
                    <a:pt x="306" y="83"/>
                    <a:pt x="306" y="69"/>
                  </a:cubicBezTo>
                  <a:cubicBezTo>
                    <a:pt x="306" y="19"/>
                    <a:pt x="306" y="19"/>
                    <a:pt x="306" y="19"/>
                  </a:cubicBezTo>
                  <a:cubicBezTo>
                    <a:pt x="306" y="5"/>
                    <a:pt x="302" y="0"/>
                    <a:pt x="28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1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4" y="456"/>
                    <a:pt x="18" y="456"/>
                  </a:cubicBezTo>
                  <a:cubicBezTo>
                    <a:pt x="84" y="456"/>
                    <a:pt x="84" y="456"/>
                    <a:pt x="84" y="456"/>
                  </a:cubicBezTo>
                  <a:cubicBezTo>
                    <a:pt x="98" y="456"/>
                    <a:pt x="102" y="450"/>
                    <a:pt x="102" y="437"/>
                  </a:cubicBezTo>
                  <a:cubicBezTo>
                    <a:pt x="102" y="272"/>
                    <a:pt x="102" y="272"/>
                    <a:pt x="102" y="272"/>
                  </a:cubicBezTo>
                  <a:cubicBezTo>
                    <a:pt x="270" y="272"/>
                    <a:pt x="270" y="272"/>
                    <a:pt x="270" y="272"/>
                  </a:cubicBezTo>
                  <a:cubicBezTo>
                    <a:pt x="285" y="272"/>
                    <a:pt x="289" y="267"/>
                    <a:pt x="289" y="253"/>
                  </a:cubicBezTo>
                  <a:cubicBezTo>
                    <a:pt x="289" y="204"/>
                    <a:pt x="289" y="204"/>
                    <a:pt x="289" y="204"/>
                  </a:cubicBezTo>
                  <a:cubicBezTo>
                    <a:pt x="289" y="189"/>
                    <a:pt x="285" y="184"/>
                    <a:pt x="270" y="184"/>
                  </a:cubicBezTo>
                  <a:lnTo>
                    <a:pt x="102" y="18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29" name="Freeform 20">
              <a:extLst>
                <a:ext uri="{FF2B5EF4-FFF2-40B4-BE49-F238E27FC236}">
                  <a16:creationId xmlns:a16="http://schemas.microsoft.com/office/drawing/2014/main" id="{103EEC90-9F4B-4D34-B75C-01ED34F11B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35" y="4120"/>
              <a:ext cx="45" cy="55"/>
            </a:xfrm>
            <a:custGeom>
              <a:avLst/>
              <a:gdLst>
                <a:gd name="T0" fmla="*/ 165 w 375"/>
                <a:gd name="T1" fmla="*/ 220 h 456"/>
                <a:gd name="T2" fmla="*/ 158 w 375"/>
                <a:gd name="T3" fmla="*/ 250 h 456"/>
                <a:gd name="T4" fmla="*/ 155 w 375"/>
                <a:gd name="T5" fmla="*/ 266 h 456"/>
                <a:gd name="T6" fmla="*/ 162 w 375"/>
                <a:gd name="T7" fmla="*/ 287 h 456"/>
                <a:gd name="T8" fmla="*/ 247 w 375"/>
                <a:gd name="T9" fmla="*/ 438 h 456"/>
                <a:gd name="T10" fmla="*/ 277 w 375"/>
                <a:gd name="T11" fmla="*/ 456 h 456"/>
                <a:gd name="T12" fmla="*/ 354 w 375"/>
                <a:gd name="T13" fmla="*/ 456 h 456"/>
                <a:gd name="T14" fmla="*/ 364 w 375"/>
                <a:gd name="T15" fmla="*/ 431 h 456"/>
                <a:gd name="T16" fmla="*/ 261 w 375"/>
                <a:gd name="T17" fmla="*/ 260 h 456"/>
                <a:gd name="T18" fmla="*/ 335 w 375"/>
                <a:gd name="T19" fmla="*/ 138 h 456"/>
                <a:gd name="T20" fmla="*/ 176 w 375"/>
                <a:gd name="T21" fmla="*/ 0 h 456"/>
                <a:gd name="T22" fmla="*/ 18 w 375"/>
                <a:gd name="T23" fmla="*/ 0 h 456"/>
                <a:gd name="T24" fmla="*/ 0 w 375"/>
                <a:gd name="T25" fmla="*/ 19 h 456"/>
                <a:gd name="T26" fmla="*/ 0 w 375"/>
                <a:gd name="T27" fmla="*/ 437 h 456"/>
                <a:gd name="T28" fmla="*/ 18 w 375"/>
                <a:gd name="T29" fmla="*/ 456 h 456"/>
                <a:gd name="T30" fmla="*/ 83 w 375"/>
                <a:gd name="T31" fmla="*/ 456 h 456"/>
                <a:gd name="T32" fmla="*/ 102 w 375"/>
                <a:gd name="T33" fmla="*/ 437 h 456"/>
                <a:gd name="T34" fmla="*/ 102 w 375"/>
                <a:gd name="T35" fmla="*/ 84 h 456"/>
                <a:gd name="T36" fmla="*/ 169 w 375"/>
                <a:gd name="T37" fmla="*/ 84 h 456"/>
                <a:gd name="T38" fmla="*/ 232 w 375"/>
                <a:gd name="T39" fmla="*/ 140 h 456"/>
                <a:gd name="T40" fmla="*/ 199 w 375"/>
                <a:gd name="T41" fmla="*/ 194 h 456"/>
                <a:gd name="T42" fmla="*/ 165 w 375"/>
                <a:gd name="T43" fmla="*/ 22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5" h="456">
                  <a:moveTo>
                    <a:pt x="165" y="220"/>
                  </a:moveTo>
                  <a:cubicBezTo>
                    <a:pt x="158" y="250"/>
                    <a:pt x="158" y="250"/>
                    <a:pt x="158" y="250"/>
                  </a:cubicBezTo>
                  <a:cubicBezTo>
                    <a:pt x="156" y="259"/>
                    <a:pt x="155" y="263"/>
                    <a:pt x="155" y="266"/>
                  </a:cubicBezTo>
                  <a:cubicBezTo>
                    <a:pt x="155" y="273"/>
                    <a:pt x="158" y="279"/>
                    <a:pt x="162" y="287"/>
                  </a:cubicBezTo>
                  <a:cubicBezTo>
                    <a:pt x="247" y="438"/>
                    <a:pt x="247" y="438"/>
                    <a:pt x="247" y="438"/>
                  </a:cubicBezTo>
                  <a:cubicBezTo>
                    <a:pt x="254" y="450"/>
                    <a:pt x="260" y="456"/>
                    <a:pt x="277" y="456"/>
                  </a:cubicBezTo>
                  <a:cubicBezTo>
                    <a:pt x="354" y="456"/>
                    <a:pt x="354" y="456"/>
                    <a:pt x="354" y="456"/>
                  </a:cubicBezTo>
                  <a:cubicBezTo>
                    <a:pt x="364" y="456"/>
                    <a:pt x="375" y="449"/>
                    <a:pt x="364" y="431"/>
                  </a:cubicBezTo>
                  <a:cubicBezTo>
                    <a:pt x="261" y="260"/>
                    <a:pt x="261" y="260"/>
                    <a:pt x="261" y="260"/>
                  </a:cubicBezTo>
                  <a:cubicBezTo>
                    <a:pt x="296" y="238"/>
                    <a:pt x="335" y="207"/>
                    <a:pt x="335" y="138"/>
                  </a:cubicBezTo>
                  <a:cubicBezTo>
                    <a:pt x="335" y="50"/>
                    <a:pt x="285" y="0"/>
                    <a:pt x="17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4" y="0"/>
                    <a:pt x="0" y="5"/>
                    <a:pt x="0" y="19"/>
                  </a:cubicBezTo>
                  <a:cubicBezTo>
                    <a:pt x="0" y="437"/>
                    <a:pt x="0" y="437"/>
                    <a:pt x="0" y="437"/>
                  </a:cubicBezTo>
                  <a:cubicBezTo>
                    <a:pt x="0" y="450"/>
                    <a:pt x="4" y="456"/>
                    <a:pt x="18" y="456"/>
                  </a:cubicBezTo>
                  <a:cubicBezTo>
                    <a:pt x="83" y="456"/>
                    <a:pt x="83" y="456"/>
                    <a:pt x="83" y="456"/>
                  </a:cubicBezTo>
                  <a:cubicBezTo>
                    <a:pt x="97" y="456"/>
                    <a:pt x="102" y="450"/>
                    <a:pt x="102" y="437"/>
                  </a:cubicBezTo>
                  <a:cubicBezTo>
                    <a:pt x="102" y="84"/>
                    <a:pt x="102" y="84"/>
                    <a:pt x="102" y="84"/>
                  </a:cubicBezTo>
                  <a:cubicBezTo>
                    <a:pt x="169" y="84"/>
                    <a:pt x="169" y="84"/>
                    <a:pt x="169" y="84"/>
                  </a:cubicBezTo>
                  <a:cubicBezTo>
                    <a:pt x="211" y="84"/>
                    <a:pt x="232" y="100"/>
                    <a:pt x="232" y="140"/>
                  </a:cubicBezTo>
                  <a:cubicBezTo>
                    <a:pt x="232" y="176"/>
                    <a:pt x="216" y="187"/>
                    <a:pt x="199" y="194"/>
                  </a:cubicBezTo>
                  <a:cubicBezTo>
                    <a:pt x="179" y="203"/>
                    <a:pt x="172" y="194"/>
                    <a:pt x="165" y="2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0" name="Rectangle 21">
              <a:extLst>
                <a:ext uri="{FF2B5EF4-FFF2-40B4-BE49-F238E27FC236}">
                  <a16:creationId xmlns:a16="http://schemas.microsoft.com/office/drawing/2014/main" id="{61ECED41-33C9-4C8C-9F9A-9A6903ED3CF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699" y="4090"/>
              <a:ext cx="176" cy="115"/>
            </a:xfrm>
            <a:prstGeom prst="rect">
              <a:avLst/>
            </a:prstGeom>
            <a:solidFill>
              <a:srgbClr val="AF00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1" name="Freeform 22">
              <a:extLst>
                <a:ext uri="{FF2B5EF4-FFF2-40B4-BE49-F238E27FC236}">
                  <a16:creationId xmlns:a16="http://schemas.microsoft.com/office/drawing/2014/main" id="{302CFA84-DB5D-491B-B11F-FF48344F8FA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19" y="4120"/>
              <a:ext cx="40" cy="55"/>
            </a:xfrm>
            <a:custGeom>
              <a:avLst/>
              <a:gdLst>
                <a:gd name="T0" fmla="*/ 10 w 331"/>
                <a:gd name="T1" fmla="*/ 388 h 465"/>
                <a:gd name="T2" fmla="*/ 1 w 331"/>
                <a:gd name="T3" fmla="*/ 442 h 465"/>
                <a:gd name="T4" fmla="*/ 14 w 331"/>
                <a:gd name="T5" fmla="*/ 458 h 465"/>
                <a:gd name="T6" fmla="*/ 136 w 331"/>
                <a:gd name="T7" fmla="*/ 465 h 465"/>
                <a:gd name="T8" fmla="*/ 331 w 331"/>
                <a:gd name="T9" fmla="*/ 323 h 465"/>
                <a:gd name="T10" fmla="*/ 211 w 331"/>
                <a:gd name="T11" fmla="*/ 191 h 465"/>
                <a:gd name="T12" fmla="*/ 158 w 331"/>
                <a:gd name="T13" fmla="*/ 178 h 465"/>
                <a:gd name="T14" fmla="*/ 107 w 331"/>
                <a:gd name="T15" fmla="*/ 131 h 465"/>
                <a:gd name="T16" fmla="*/ 173 w 331"/>
                <a:gd name="T17" fmla="*/ 87 h 465"/>
                <a:gd name="T18" fmla="*/ 280 w 331"/>
                <a:gd name="T19" fmla="*/ 92 h 465"/>
                <a:gd name="T20" fmla="*/ 306 w 331"/>
                <a:gd name="T21" fmla="*/ 76 h 465"/>
                <a:gd name="T22" fmla="*/ 314 w 331"/>
                <a:gd name="T23" fmla="*/ 23 h 465"/>
                <a:gd name="T24" fmla="*/ 302 w 331"/>
                <a:gd name="T25" fmla="*/ 7 h 465"/>
                <a:gd name="T26" fmla="*/ 178 w 331"/>
                <a:gd name="T27" fmla="*/ 0 h 465"/>
                <a:gd name="T28" fmla="*/ 5 w 331"/>
                <a:gd name="T29" fmla="*/ 132 h 465"/>
                <a:gd name="T30" fmla="*/ 113 w 331"/>
                <a:gd name="T31" fmla="*/ 266 h 465"/>
                <a:gd name="T32" fmla="*/ 166 w 331"/>
                <a:gd name="T33" fmla="*/ 279 h 465"/>
                <a:gd name="T34" fmla="*/ 227 w 331"/>
                <a:gd name="T35" fmla="*/ 330 h 465"/>
                <a:gd name="T36" fmla="*/ 135 w 331"/>
                <a:gd name="T37" fmla="*/ 377 h 465"/>
                <a:gd name="T38" fmla="*/ 36 w 331"/>
                <a:gd name="T39" fmla="*/ 371 h 465"/>
                <a:gd name="T40" fmla="*/ 10 w 331"/>
                <a:gd name="T41" fmla="*/ 388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1" h="465">
                  <a:moveTo>
                    <a:pt x="10" y="388"/>
                  </a:moveTo>
                  <a:cubicBezTo>
                    <a:pt x="1" y="442"/>
                    <a:pt x="1" y="442"/>
                    <a:pt x="1" y="442"/>
                  </a:cubicBezTo>
                  <a:cubicBezTo>
                    <a:pt x="0" y="453"/>
                    <a:pt x="5" y="457"/>
                    <a:pt x="14" y="458"/>
                  </a:cubicBezTo>
                  <a:cubicBezTo>
                    <a:pt x="35" y="461"/>
                    <a:pt x="86" y="465"/>
                    <a:pt x="136" y="465"/>
                  </a:cubicBezTo>
                  <a:cubicBezTo>
                    <a:pt x="249" y="465"/>
                    <a:pt x="331" y="428"/>
                    <a:pt x="331" y="323"/>
                  </a:cubicBezTo>
                  <a:cubicBezTo>
                    <a:pt x="331" y="262"/>
                    <a:pt x="304" y="216"/>
                    <a:pt x="211" y="191"/>
                  </a:cubicBezTo>
                  <a:cubicBezTo>
                    <a:pt x="158" y="178"/>
                    <a:pt x="158" y="178"/>
                    <a:pt x="158" y="178"/>
                  </a:cubicBezTo>
                  <a:cubicBezTo>
                    <a:pt x="123" y="169"/>
                    <a:pt x="107" y="158"/>
                    <a:pt x="107" y="131"/>
                  </a:cubicBezTo>
                  <a:cubicBezTo>
                    <a:pt x="107" y="94"/>
                    <a:pt x="141" y="87"/>
                    <a:pt x="173" y="87"/>
                  </a:cubicBezTo>
                  <a:cubicBezTo>
                    <a:pt x="217" y="87"/>
                    <a:pt x="262" y="91"/>
                    <a:pt x="280" y="92"/>
                  </a:cubicBezTo>
                  <a:cubicBezTo>
                    <a:pt x="298" y="94"/>
                    <a:pt x="303" y="92"/>
                    <a:pt x="306" y="76"/>
                  </a:cubicBezTo>
                  <a:cubicBezTo>
                    <a:pt x="314" y="23"/>
                    <a:pt x="314" y="23"/>
                    <a:pt x="314" y="23"/>
                  </a:cubicBezTo>
                  <a:cubicBezTo>
                    <a:pt x="316" y="12"/>
                    <a:pt x="311" y="8"/>
                    <a:pt x="302" y="7"/>
                  </a:cubicBezTo>
                  <a:cubicBezTo>
                    <a:pt x="281" y="4"/>
                    <a:pt x="236" y="0"/>
                    <a:pt x="178" y="0"/>
                  </a:cubicBezTo>
                  <a:cubicBezTo>
                    <a:pt x="62" y="0"/>
                    <a:pt x="5" y="51"/>
                    <a:pt x="5" y="132"/>
                  </a:cubicBezTo>
                  <a:cubicBezTo>
                    <a:pt x="5" y="205"/>
                    <a:pt x="45" y="248"/>
                    <a:pt x="113" y="266"/>
                  </a:cubicBezTo>
                  <a:cubicBezTo>
                    <a:pt x="166" y="279"/>
                    <a:pt x="166" y="279"/>
                    <a:pt x="166" y="279"/>
                  </a:cubicBezTo>
                  <a:cubicBezTo>
                    <a:pt x="209" y="291"/>
                    <a:pt x="227" y="303"/>
                    <a:pt x="227" y="330"/>
                  </a:cubicBezTo>
                  <a:cubicBezTo>
                    <a:pt x="227" y="370"/>
                    <a:pt x="200" y="377"/>
                    <a:pt x="135" y="377"/>
                  </a:cubicBezTo>
                  <a:cubicBezTo>
                    <a:pt x="105" y="377"/>
                    <a:pt x="54" y="373"/>
                    <a:pt x="36" y="371"/>
                  </a:cubicBezTo>
                  <a:cubicBezTo>
                    <a:pt x="18" y="370"/>
                    <a:pt x="13" y="372"/>
                    <a:pt x="10" y="38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2" name="Freeform 23">
              <a:extLst>
                <a:ext uri="{FF2B5EF4-FFF2-40B4-BE49-F238E27FC236}">
                  <a16:creationId xmlns:a16="http://schemas.microsoft.com/office/drawing/2014/main" id="{92C4717C-4E7E-4E3D-88B4-132C162D56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40" y="4120"/>
              <a:ext cx="13" cy="55"/>
            </a:xfrm>
            <a:custGeom>
              <a:avLst/>
              <a:gdLst>
                <a:gd name="T0" fmla="*/ 83 w 102"/>
                <a:gd name="T1" fmla="*/ 0 h 456"/>
                <a:gd name="T2" fmla="*/ 102 w 102"/>
                <a:gd name="T3" fmla="*/ 19 h 456"/>
                <a:gd name="T4" fmla="*/ 102 w 102"/>
                <a:gd name="T5" fmla="*/ 436 h 456"/>
                <a:gd name="T6" fmla="*/ 83 w 102"/>
                <a:gd name="T7" fmla="*/ 456 h 456"/>
                <a:gd name="T8" fmla="*/ 18 w 102"/>
                <a:gd name="T9" fmla="*/ 456 h 456"/>
                <a:gd name="T10" fmla="*/ 0 w 102"/>
                <a:gd name="T11" fmla="*/ 436 h 456"/>
                <a:gd name="T12" fmla="*/ 0 w 102"/>
                <a:gd name="T13" fmla="*/ 19 h 456"/>
                <a:gd name="T14" fmla="*/ 18 w 102"/>
                <a:gd name="T15" fmla="*/ 0 h 456"/>
                <a:gd name="T16" fmla="*/ 83 w 102"/>
                <a:gd name="T1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2" h="456">
                  <a:moveTo>
                    <a:pt x="83" y="0"/>
                  </a:moveTo>
                  <a:cubicBezTo>
                    <a:pt x="97" y="0"/>
                    <a:pt x="102" y="5"/>
                    <a:pt x="102" y="19"/>
                  </a:cubicBezTo>
                  <a:cubicBezTo>
                    <a:pt x="102" y="436"/>
                    <a:pt x="102" y="436"/>
                    <a:pt x="102" y="436"/>
                  </a:cubicBezTo>
                  <a:cubicBezTo>
                    <a:pt x="102" y="451"/>
                    <a:pt x="97" y="456"/>
                    <a:pt x="83" y="456"/>
                  </a:cubicBezTo>
                  <a:cubicBezTo>
                    <a:pt x="18" y="456"/>
                    <a:pt x="18" y="456"/>
                    <a:pt x="18" y="456"/>
                  </a:cubicBezTo>
                  <a:cubicBezTo>
                    <a:pt x="4" y="456"/>
                    <a:pt x="0" y="451"/>
                    <a:pt x="0" y="43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5"/>
                    <a:pt x="4" y="0"/>
                    <a:pt x="18" y="0"/>
                  </a:cubicBezTo>
                  <a:lnTo>
                    <a:pt x="8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  <p:sp>
          <p:nvSpPr>
            <p:cNvPr id="33" name="Freeform 24">
              <a:extLst>
                <a:ext uri="{FF2B5EF4-FFF2-40B4-BE49-F238E27FC236}">
                  <a16:creationId xmlns:a16="http://schemas.microsoft.com/office/drawing/2014/main" id="{1E23C114-CDF0-4EC5-B3AF-1DA51EBAEA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3" y="4120"/>
              <a:ext cx="71" cy="55"/>
            </a:xfrm>
            <a:custGeom>
              <a:avLst/>
              <a:gdLst>
                <a:gd name="T0" fmla="*/ 132 w 589"/>
                <a:gd name="T1" fmla="*/ 456 h 456"/>
                <a:gd name="T2" fmla="*/ 107 w 589"/>
                <a:gd name="T3" fmla="*/ 436 h 456"/>
                <a:gd name="T4" fmla="*/ 2 w 589"/>
                <a:gd name="T5" fmla="*/ 20 h 456"/>
                <a:gd name="T6" fmla="*/ 17 w 589"/>
                <a:gd name="T7" fmla="*/ 0 h 456"/>
                <a:gd name="T8" fmla="*/ 93 w 589"/>
                <a:gd name="T9" fmla="*/ 0 h 456"/>
                <a:gd name="T10" fmla="*/ 116 w 589"/>
                <a:gd name="T11" fmla="*/ 20 h 456"/>
                <a:gd name="T12" fmla="*/ 172 w 589"/>
                <a:gd name="T13" fmla="*/ 312 h 456"/>
                <a:gd name="T14" fmla="*/ 243 w 589"/>
                <a:gd name="T15" fmla="*/ 20 h 456"/>
                <a:gd name="T16" fmla="*/ 267 w 589"/>
                <a:gd name="T17" fmla="*/ 0 h 456"/>
                <a:gd name="T18" fmla="*/ 326 w 589"/>
                <a:gd name="T19" fmla="*/ 0 h 456"/>
                <a:gd name="T20" fmla="*/ 350 w 589"/>
                <a:gd name="T21" fmla="*/ 20 h 456"/>
                <a:gd name="T22" fmla="*/ 422 w 589"/>
                <a:gd name="T23" fmla="*/ 312 h 456"/>
                <a:gd name="T24" fmla="*/ 477 w 589"/>
                <a:gd name="T25" fmla="*/ 20 h 456"/>
                <a:gd name="T26" fmla="*/ 500 w 589"/>
                <a:gd name="T27" fmla="*/ 0 h 456"/>
                <a:gd name="T28" fmla="*/ 571 w 589"/>
                <a:gd name="T29" fmla="*/ 0 h 456"/>
                <a:gd name="T30" fmla="*/ 586 w 589"/>
                <a:gd name="T31" fmla="*/ 20 h 456"/>
                <a:gd name="T32" fmla="*/ 480 w 589"/>
                <a:gd name="T33" fmla="*/ 436 h 456"/>
                <a:gd name="T34" fmla="*/ 455 w 589"/>
                <a:gd name="T35" fmla="*/ 456 h 456"/>
                <a:gd name="T36" fmla="*/ 387 w 589"/>
                <a:gd name="T37" fmla="*/ 456 h 456"/>
                <a:gd name="T38" fmla="*/ 363 w 589"/>
                <a:gd name="T39" fmla="*/ 436 h 456"/>
                <a:gd name="T40" fmla="*/ 293 w 589"/>
                <a:gd name="T41" fmla="*/ 146 h 456"/>
                <a:gd name="T42" fmla="*/ 223 w 589"/>
                <a:gd name="T43" fmla="*/ 436 h 456"/>
                <a:gd name="T44" fmla="*/ 198 w 589"/>
                <a:gd name="T45" fmla="*/ 456 h 456"/>
                <a:gd name="T46" fmla="*/ 132 w 589"/>
                <a:gd name="T47" fmla="*/ 45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89" h="456">
                  <a:moveTo>
                    <a:pt x="132" y="456"/>
                  </a:moveTo>
                  <a:cubicBezTo>
                    <a:pt x="121" y="456"/>
                    <a:pt x="110" y="447"/>
                    <a:pt x="107" y="436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0" y="9"/>
                    <a:pt x="6" y="0"/>
                    <a:pt x="17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104" y="0"/>
                    <a:pt x="114" y="9"/>
                    <a:pt x="116" y="20"/>
                  </a:cubicBezTo>
                  <a:cubicBezTo>
                    <a:pt x="172" y="312"/>
                    <a:pt x="172" y="312"/>
                    <a:pt x="172" y="312"/>
                  </a:cubicBezTo>
                  <a:cubicBezTo>
                    <a:pt x="243" y="20"/>
                    <a:pt x="243" y="20"/>
                    <a:pt x="243" y="20"/>
                  </a:cubicBezTo>
                  <a:cubicBezTo>
                    <a:pt x="245" y="9"/>
                    <a:pt x="256" y="0"/>
                    <a:pt x="267" y="0"/>
                  </a:cubicBezTo>
                  <a:cubicBezTo>
                    <a:pt x="326" y="0"/>
                    <a:pt x="326" y="0"/>
                    <a:pt x="326" y="0"/>
                  </a:cubicBezTo>
                  <a:cubicBezTo>
                    <a:pt x="337" y="0"/>
                    <a:pt x="348" y="9"/>
                    <a:pt x="350" y="20"/>
                  </a:cubicBezTo>
                  <a:cubicBezTo>
                    <a:pt x="422" y="312"/>
                    <a:pt x="422" y="312"/>
                    <a:pt x="422" y="312"/>
                  </a:cubicBezTo>
                  <a:cubicBezTo>
                    <a:pt x="477" y="20"/>
                    <a:pt x="477" y="20"/>
                    <a:pt x="477" y="20"/>
                  </a:cubicBezTo>
                  <a:cubicBezTo>
                    <a:pt x="479" y="9"/>
                    <a:pt x="489" y="0"/>
                    <a:pt x="500" y="0"/>
                  </a:cubicBezTo>
                  <a:cubicBezTo>
                    <a:pt x="571" y="0"/>
                    <a:pt x="571" y="0"/>
                    <a:pt x="571" y="0"/>
                  </a:cubicBezTo>
                  <a:cubicBezTo>
                    <a:pt x="582" y="0"/>
                    <a:pt x="589" y="9"/>
                    <a:pt x="586" y="20"/>
                  </a:cubicBezTo>
                  <a:cubicBezTo>
                    <a:pt x="480" y="436"/>
                    <a:pt x="480" y="436"/>
                    <a:pt x="480" y="436"/>
                  </a:cubicBezTo>
                  <a:cubicBezTo>
                    <a:pt x="477" y="447"/>
                    <a:pt x="466" y="456"/>
                    <a:pt x="455" y="456"/>
                  </a:cubicBezTo>
                  <a:cubicBezTo>
                    <a:pt x="387" y="456"/>
                    <a:pt x="387" y="456"/>
                    <a:pt x="387" y="456"/>
                  </a:cubicBezTo>
                  <a:cubicBezTo>
                    <a:pt x="376" y="456"/>
                    <a:pt x="365" y="447"/>
                    <a:pt x="363" y="436"/>
                  </a:cubicBezTo>
                  <a:cubicBezTo>
                    <a:pt x="293" y="146"/>
                    <a:pt x="293" y="146"/>
                    <a:pt x="293" y="146"/>
                  </a:cubicBezTo>
                  <a:cubicBezTo>
                    <a:pt x="223" y="436"/>
                    <a:pt x="223" y="436"/>
                    <a:pt x="223" y="436"/>
                  </a:cubicBezTo>
                  <a:cubicBezTo>
                    <a:pt x="220" y="447"/>
                    <a:pt x="209" y="456"/>
                    <a:pt x="198" y="456"/>
                  </a:cubicBezTo>
                  <a:lnTo>
                    <a:pt x="132" y="45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CH"/>
            </a:p>
          </p:txBody>
        </p:sp>
      </p:grpSp>
    </p:spTree>
    <p:extLst>
      <p:ext uri="{BB962C8B-B14F-4D97-AF65-F5344CB8AC3E}">
        <p14:creationId xmlns:p14="http://schemas.microsoft.com/office/powerpoint/2010/main" val="38150101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  <p:sldLayoutId id="2147483695" r:id="rId35"/>
    <p:sldLayoutId id="2147483696" r:id="rId36"/>
    <p:sldLayoutId id="2147483697" r:id="rId37"/>
    <p:sldLayoutId id="2147483698" r:id="rId38"/>
    <p:sldLayoutId id="2147483699" r:id="rId39"/>
    <p:sldLayoutId id="2147483700" r:id="rId40"/>
    <p:sldLayoutId id="2147483701" r:id="rId41"/>
    <p:sldLayoutId id="2147483702" r:id="rId42"/>
    <p:sldLayoutId id="2147483703" r:id="rId43"/>
    <p:sldLayoutId id="2147483704" r:id="rId44"/>
    <p:sldLayoutId id="2147483705" r:id="rId45"/>
    <p:sldLayoutId id="2147483706" r:id="rId46"/>
  </p:sldLayoutIdLst>
  <p:txStyles>
    <p:titleStyle>
      <a:lvl1pPr algn="l" defTabSz="914423" rtl="0" eaLnBrk="1" latinLnBrk="0" hangingPunct="1">
        <a:lnSpc>
          <a:spcPct val="100000"/>
        </a:lnSpc>
        <a:spcBef>
          <a:spcPct val="0"/>
        </a:spcBef>
        <a:buNone/>
        <a:defRPr sz="33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2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SzPct val="100000"/>
        <a:buFont typeface="Wingdings 2" panose="05020102010507070707" pitchFamily="18" charset="2"/>
        <a:buNone/>
        <a:defRPr sz="2250" b="1" kern="1200">
          <a:solidFill>
            <a:schemeClr val="tx1"/>
          </a:solidFill>
          <a:latin typeface="+mj-lt"/>
          <a:ea typeface="+mn-ea"/>
          <a:cs typeface="+mn-cs"/>
        </a:defRPr>
      </a:lvl1pPr>
      <a:lvl2pPr marL="0" indent="0" algn="l" defTabSz="914423" rtl="0" eaLnBrk="1" latinLnBrk="0" hangingPunct="1">
        <a:lnSpc>
          <a:spcPct val="100000"/>
        </a:lnSpc>
        <a:spcBef>
          <a:spcPts val="0"/>
        </a:spcBef>
        <a:spcAft>
          <a:spcPts val="1300"/>
        </a:spcAft>
        <a:buClr>
          <a:schemeClr val="accent1"/>
        </a:buClr>
        <a:buFont typeface="Wingdings 2" panose="05020102010507070707" pitchFamily="18" charset="2"/>
        <a:buNone/>
        <a:defRPr sz="2250" kern="1200">
          <a:solidFill>
            <a:schemeClr val="tx1"/>
          </a:solidFill>
          <a:latin typeface="+mn-lt"/>
          <a:ea typeface="+mn-ea"/>
          <a:cs typeface="+mn-cs"/>
        </a:defRPr>
      </a:lvl2pPr>
      <a:lvl3pPr marL="378000" indent="-378000" algn="l" defTabSz="914423" rtl="0" eaLnBrk="1" latinLnBrk="0" hangingPunct="1">
        <a:lnSpc>
          <a:spcPct val="100000"/>
        </a:lnSpc>
        <a:spcBef>
          <a:spcPts val="0"/>
        </a:spcBef>
        <a:spcAft>
          <a:spcPts val="1300"/>
        </a:spcAft>
        <a:buClr>
          <a:schemeClr val="accent1"/>
        </a:buClr>
        <a:buFont typeface="Wingdings 2" panose="05020102010507070707" pitchFamily="18" charset="2"/>
        <a:buChar char=""/>
        <a:defRPr sz="2250" kern="1200">
          <a:solidFill>
            <a:schemeClr val="tx1"/>
          </a:solidFill>
          <a:latin typeface="+mn-lt"/>
          <a:ea typeface="+mn-ea"/>
          <a:cs typeface="+mn-cs"/>
        </a:defRPr>
      </a:lvl3pPr>
      <a:lvl4pPr marL="1134000" indent="-378000" algn="l" defTabSz="914423" rtl="0" eaLnBrk="1" latinLnBrk="0" hangingPunct="1">
        <a:lnSpc>
          <a:spcPct val="100000"/>
        </a:lnSpc>
        <a:spcBef>
          <a:spcPts val="0"/>
        </a:spcBef>
        <a:spcAft>
          <a:spcPts val="1300"/>
        </a:spcAft>
        <a:buClr>
          <a:schemeClr val="accent1"/>
        </a:buClr>
        <a:buFont typeface="SRG SSR Type" panose="020B0504030602030204" pitchFamily="34" charset="0"/>
        <a:buChar char="–"/>
        <a:defRPr sz="2250" kern="1200">
          <a:solidFill>
            <a:schemeClr val="tx1"/>
          </a:solidFill>
          <a:latin typeface="+mn-lt"/>
          <a:ea typeface="+mn-ea"/>
          <a:cs typeface="+mn-cs"/>
        </a:defRPr>
      </a:lvl4pPr>
      <a:lvl5pPr marL="1620000" indent="-378000" algn="l" defTabSz="914423" rtl="0" eaLnBrk="1" latinLnBrk="0" hangingPunct="1">
        <a:lnSpc>
          <a:spcPct val="100000"/>
        </a:lnSpc>
        <a:spcBef>
          <a:spcPts val="0"/>
        </a:spcBef>
        <a:spcAft>
          <a:spcPts val="1300"/>
        </a:spcAft>
        <a:buClr>
          <a:schemeClr val="accent1"/>
        </a:buClr>
        <a:buFont typeface="SRG SSR Type" panose="020B0504030602030204" pitchFamily="34" charset="0"/>
        <a:buChar char="–"/>
        <a:defRPr sz="225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0" indent="0" algn="l" defTabSz="914423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>
          <a:schemeClr val="accent1"/>
        </a:buClr>
        <a:buFont typeface="SRG SSR Type" panose="020B0504030602030204" pitchFamily="34" charset="0"/>
        <a:buNone/>
        <a:defRPr sz="1801" b="1" kern="1200">
          <a:solidFill>
            <a:schemeClr val="tx1"/>
          </a:solidFill>
          <a:latin typeface="+mj-lt"/>
          <a:ea typeface="+mn-ea"/>
          <a:cs typeface="+mn-cs"/>
        </a:defRPr>
      </a:lvl6pPr>
      <a:lvl7pPr marL="0" indent="0" algn="l" defTabSz="914423" rtl="0" eaLnBrk="1" latinLnBrk="0" hangingPunct="1">
        <a:lnSpc>
          <a:spcPct val="100000"/>
        </a:lnSpc>
        <a:spcBef>
          <a:spcPts val="0"/>
        </a:spcBef>
        <a:spcAft>
          <a:spcPts val="1300"/>
        </a:spcAft>
        <a:buClr>
          <a:schemeClr val="accent1"/>
        </a:buClr>
        <a:buFont typeface="Wingdings 2" panose="05020102010507070707" pitchFamily="18" charset="2"/>
        <a:buNone/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06000" indent="-306000" algn="l" defTabSz="914423" rtl="0" eaLnBrk="1" latinLnBrk="0" hangingPunct="1">
        <a:lnSpc>
          <a:spcPct val="100000"/>
        </a:lnSpc>
        <a:spcBef>
          <a:spcPts val="0"/>
        </a:spcBef>
        <a:spcAft>
          <a:spcPts val="1300"/>
        </a:spcAft>
        <a:buClr>
          <a:schemeClr val="accent1"/>
        </a:buClr>
        <a:buFont typeface="Wingdings" panose="05000000000000000000" pitchFamily="2" charset="2"/>
        <a:buChar char="§"/>
        <a:tabLst/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936000" indent="-306000" algn="l" defTabSz="914423" rtl="0" eaLnBrk="1" latinLnBrk="0" hangingPunct="1">
        <a:lnSpc>
          <a:spcPct val="100000"/>
        </a:lnSpc>
        <a:spcBef>
          <a:spcPts val="0"/>
        </a:spcBef>
        <a:spcAft>
          <a:spcPts val="1300"/>
        </a:spcAft>
        <a:buClr>
          <a:schemeClr val="accent1"/>
        </a:buClr>
        <a:buFont typeface="SRG SSR Type" panose="020B0504030602030204" pitchFamily="34" charset="0"/>
        <a:buChar char="–"/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1pPr>
      <a:lvl2pPr marL="45721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4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6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7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9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1" algn="l" defTabSz="914423" rtl="0" eaLnBrk="1" latinLnBrk="0" hangingPunct="1">
        <a:defRPr sz="18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10">
          <p15:clr>
            <a:srgbClr val="5ACBF0"/>
          </p15:clr>
        </p15:guide>
        <p15:guide id="2" pos="6970">
          <p15:clr>
            <a:srgbClr val="5ACBF0"/>
          </p15:clr>
        </p15:guide>
        <p15:guide id="4" orient="horz" pos="391">
          <p15:clr>
            <a:srgbClr val="5ACBF0"/>
          </p15:clr>
        </p15:guide>
        <p15:guide id="6" orient="horz" pos="3952">
          <p15:clr>
            <a:srgbClr val="5ACBF0"/>
          </p15:clr>
        </p15:guide>
        <p15:guide id="8" pos="3772">
          <p15:clr>
            <a:srgbClr val="5ACBF0"/>
          </p15:clr>
        </p15:guide>
        <p15:guide id="9" pos="3908">
          <p15:clr>
            <a:srgbClr val="5ACBF0"/>
          </p15:clr>
        </p15:guide>
        <p15:guide id="10" pos="2683">
          <p15:clr>
            <a:srgbClr val="5ACBF0"/>
          </p15:clr>
        </p15:guide>
        <p15:guide id="11" pos="2547">
          <p15:clr>
            <a:srgbClr val="5ACBF0"/>
          </p15:clr>
        </p15:guide>
        <p15:guide id="12" pos="4997">
          <p15:clr>
            <a:srgbClr val="5ACBF0"/>
          </p15:clr>
        </p15:guide>
        <p15:guide id="13" pos="5134">
          <p15:clr>
            <a:srgbClr val="5ACBF0"/>
          </p15:clr>
        </p15:guide>
        <p15:guide id="14" orient="horz" pos="913">
          <p15:clr>
            <a:srgbClr val="5ACBF0"/>
          </p15:clr>
        </p15:guide>
        <p15:guide id="15" orient="horz" pos="1230">
          <p15:clr>
            <a:srgbClr val="5ACBF0"/>
          </p15:clr>
        </p15:guide>
        <p15:guide id="16" orient="horz" pos="1502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6" Type="http://schemas.openxmlformats.org/officeDocument/2006/relationships/hyperlink" Target="https://srgssr.sharepoint.com/sites/ValeurPubliqueSSR-Horde/Documents%20partages/Forms/AllItems.aspx?id=%2Fsites%2FValeurPubliqueSSR%2DHorde%2FDocuments%20partages%2F01%2E%20Die%203%20Handlungsfelder%2F03%2E%20Advocacy%2F01%2E%20Nachrichtenkompetenz%20%28Initativen%29%2FToolbox%20%2D%20Innofonds%2FDoppellektion%2FWorkshop%5FDoppellektion%2FBestehendes%20Material%2FFremdmaterial%2FWorkshopmaterialien%2DDownloads%2DNufer%2FSchulverlag%2FUnterrichtseinheit%20%2D%20Wir%2Dinformiert%2FUnterrichts%2DEinheit%20zur%20Ansicht%2Epdf&amp;viewid=45427cdd%2D0472%2D4700%2D8ff2%2D047495dcd853&amp;parent=%2Fsites%2FValeurPubliqueSSR%2DHorde%2FDocuments%20partages%2F01%2E%20Die%203%20Handlungsfelder%2F03%2E%20Advocacy%2F01%2E%20Nachrichtenkompetenz%20%28Initativen%29%2FToolbox%20%2D%20Innofonds%2FDoppellektion%2FWorkshop%5FDoppellektion%2FBestehendes%20Material%2FFremdmaterial%2FWorkshopmaterialien%2DDownloads%2DNufer%2FSchulverlag%2FUnterrichtseinheit%20%2D%20Wir%2Dinformiert" TargetMode="External"/><Relationship Id="rId21" Type="http://schemas.openxmlformats.org/officeDocument/2006/relationships/hyperlink" Target="https://journalismus-macht-schule.org/materialien/" TargetMode="External"/><Relationship Id="rId42" Type="http://schemas.openxmlformats.org/officeDocument/2006/relationships/image" Target="../media/image30.png"/><Relationship Id="rId47" Type="http://schemas.openxmlformats.org/officeDocument/2006/relationships/hyperlink" Target="https://mia21.ch/" TargetMode="External"/><Relationship Id="rId63" Type="http://schemas.openxmlformats.org/officeDocument/2006/relationships/hyperlink" Target="https://srgssr.sharepoint.com/sites/ValeurPubliqueSSR-Horde/Documents%20partages/Forms/AllItems.aspx?id=%2Fsites%2FValeurPubliqueSSR%2DHorde%2FDocuments%20partages%2F01%2E%20Die%203%20Handlungsfelder%2F03%2E%20Advocacy%2F01%2E%20Nachrichtenkompetenz%20%28Initativen%29%2FToolbox%20%2D%20Innofonds%2FDoppellektion%2FWorkshop%5FDoppellektion%2FBestehendes%20Material%2FFremdmaterial%2FWorkshopmaterialien%2DDownloads%2DNufer%2FDiverse%2Ffluter%5Fno%2E82%5FSoziale%5FMedien%5FPDF%5Fklein%2Epdf&amp;viewid=45427cdd%2D0472%2D4700%2D8ff2%2D047495dcd853&amp;parent=%2Fsites%2FValeurPubliqueSSR%2DHorde%2FDocuments%20partages%2F01%2E%20Die%203%20Handlungsfelder%2F03%2E%20Advocacy%2F01%2E%20Nachrichtenkompetenz%20%28Initativen%29%2FToolbox%20%2D%20Innofonds%2FDoppellektion%2FWorkshop%5FDoppellektion%2FBestehendes%20Material%2FFremdmaterial%2FWorkshopmaterialien%2DDownloads%2DNufer%2FDiverse" TargetMode="External"/><Relationship Id="rId68" Type="http://schemas.openxmlformats.org/officeDocument/2006/relationships/image" Target="../media/image42.png"/><Relationship Id="rId84" Type="http://schemas.openxmlformats.org/officeDocument/2006/relationships/hyperlink" Target="https://www.youtube.com/playlist?list=PLvvuqph6A2hzgen3Qi_hkTd_vX9dIjeF_" TargetMode="External"/><Relationship Id="rId89" Type="http://schemas.openxmlformats.org/officeDocument/2006/relationships/image" Target="../media/image52.png"/><Relationship Id="rId16" Type="http://schemas.openxmlformats.org/officeDocument/2006/relationships/image" Target="../media/image13.png"/><Relationship Id="rId11" Type="http://schemas.openxmlformats.org/officeDocument/2006/relationships/hyperlink" Target="https://www.jugendundmedien.ch/" TargetMode="External"/><Relationship Id="rId32" Type="http://schemas.openxmlformats.org/officeDocument/2006/relationships/hyperlink" Target="https://www.bpb.de/lernen/digitale-bildung/" TargetMode="External"/><Relationship Id="rId37" Type="http://schemas.openxmlformats.org/officeDocument/2006/relationships/hyperlink" Target="https://dezentrum.ch/case-studies/digital-literacy-2" TargetMode="External"/><Relationship Id="rId53" Type="http://schemas.openxmlformats.org/officeDocument/2006/relationships/image" Target="../media/image35.png"/><Relationship Id="rId58" Type="http://schemas.openxmlformats.org/officeDocument/2006/relationships/image" Target="../media/image38.png"/><Relationship Id="rId74" Type="http://schemas.openxmlformats.org/officeDocument/2006/relationships/image" Target="../media/image45.png"/><Relationship Id="rId79" Type="http://schemas.openxmlformats.org/officeDocument/2006/relationships/hyperlink" Target="https://www.srf.ch/audio/international/die-russische-trollfabrik-in-sankt-petersburg?uuid=a6a30ced-e287-4ef4-a486-a21527160fa2" TargetMode="External"/><Relationship Id="rId102" Type="http://schemas.openxmlformats.org/officeDocument/2006/relationships/image" Target="../media/image58.png"/><Relationship Id="rId5" Type="http://schemas.openxmlformats.org/officeDocument/2006/relationships/customXml" Target="../ink/ink3.xml"/><Relationship Id="rId90" Type="http://schemas.openxmlformats.org/officeDocument/2006/relationships/hyperlink" Target="https://www.srf.ch/sendungen/school/medien-und-informatik/informatik-leicht-gemacht-frag-fred" TargetMode="External"/><Relationship Id="rId95" Type="http://schemas.openxmlformats.org/officeDocument/2006/relationships/hyperlink" Target="https://avecvous.rts.ch/upload/cms/Ateliers/2024_BROCHURE_ATELIERS_EDU-MEDIAS_PROD_DEF.pdf?_t=1726214358" TargetMode="External"/><Relationship Id="rId22" Type="http://schemas.openxmlformats.org/officeDocument/2006/relationships/image" Target="../media/image16.png"/><Relationship Id="rId27" Type="http://schemas.openxmlformats.org/officeDocument/2006/relationships/image" Target="../media/image19.png"/><Relationship Id="rId43" Type="http://schemas.openxmlformats.org/officeDocument/2006/relationships/hyperlink" Target="https://www.schabi.ch/seite/edm" TargetMode="External"/><Relationship Id="rId48" Type="http://schemas.openxmlformats.org/officeDocument/2006/relationships/image" Target="../media/image33.png"/><Relationship Id="rId64" Type="http://schemas.openxmlformats.org/officeDocument/2006/relationships/image" Target="../media/image39.png"/><Relationship Id="rId69" Type="http://schemas.openxmlformats.org/officeDocument/2006/relationships/hyperlink" Target="https://www.rts.ch/play/recherche?query=education+de+media" TargetMode="External"/><Relationship Id="rId80" Type="http://schemas.openxmlformats.org/officeDocument/2006/relationships/hyperlink" Target="https://www.srf.ch/sendungen/school/fuer-ihren-unterricht-die-webinare-von-srf-school" TargetMode="External"/><Relationship Id="rId85" Type="http://schemas.openxmlformats.org/officeDocument/2006/relationships/image" Target="../media/image50.png"/><Relationship Id="rId12" Type="http://schemas.openxmlformats.org/officeDocument/2006/relationships/hyperlink" Target="https://www.jugendundmedien.ch/fileadmin/PDFs/Broschueren/Brosch_Medienkompetenz_ZHAW_0919_DE_bf.pdf" TargetMode="External"/><Relationship Id="rId17" Type="http://schemas.openxmlformats.org/officeDocument/2006/relationships/hyperlink" Target="https://www.swisscom.ch/de/about/nachhaltigkeit/swisscom-campus/medienmacherinnen.html" TargetMode="External"/><Relationship Id="rId25" Type="http://schemas.openxmlformats.org/officeDocument/2006/relationships/image" Target="../media/image18.png"/><Relationship Id="rId33" Type="http://schemas.openxmlformats.org/officeDocument/2006/relationships/hyperlink" Target="https://www.bpb.de/lernen/medienpaedagogik/" TargetMode="External"/><Relationship Id="rId38" Type="http://schemas.openxmlformats.org/officeDocument/2006/relationships/image" Target="../media/image25.png"/><Relationship Id="rId46" Type="http://schemas.openxmlformats.org/officeDocument/2006/relationships/image" Target="../media/image32.png"/><Relationship Id="rId59" Type="http://schemas.openxmlformats.org/officeDocument/2006/relationships/hyperlink" Target="https://newstest.ch/" TargetMode="External"/><Relationship Id="rId67" Type="http://schemas.openxmlformats.org/officeDocument/2006/relationships/image" Target="../media/image41.png"/><Relationship Id="rId103" Type="http://schemas.openxmlformats.org/officeDocument/2006/relationships/hyperlink" Target="https://www.fhnw.ch/de/weiterbildung/paedagogik/nach-format/programme/angebote/cas-paedagogischer-ict-support" TargetMode="External"/><Relationship Id="rId20" Type="http://schemas.openxmlformats.org/officeDocument/2006/relationships/hyperlink" Target="https://www.br.de/sogehtmedien/index.html" TargetMode="External"/><Relationship Id="rId41" Type="http://schemas.openxmlformats.org/officeDocument/2006/relationships/hyperlink" Target="https://www.iqesonline.net/bildung-digital/checknews/lernumgebungen/" TargetMode="External"/><Relationship Id="rId54" Type="http://schemas.openxmlformats.org/officeDocument/2006/relationships/image" Target="../media/image36.png"/><Relationship Id="rId62" Type="http://schemas.openxmlformats.org/officeDocument/2006/relationships/hyperlink" Target="https://www.maz.ch/journalismus/massgeschneiderte-angebote#schulen-lehrpersonen" TargetMode="External"/><Relationship Id="rId70" Type="http://schemas.openxmlformats.org/officeDocument/2006/relationships/hyperlink" Target="https://www.rts.ch/decouverte/monde-et-societe/culture-et-sport/les-mecanismes-de-l-information/13476337-les-fiches-pedagogiques-demedia-le-site-romand-de-leducation-aux-medias.html" TargetMode="External"/><Relationship Id="rId75" Type="http://schemas.openxmlformats.org/officeDocument/2006/relationships/hyperlink" Target="https://www.rtr.ch/uffants/scola/ina-lecziun-virtuala-metalounge-rtr" TargetMode="External"/><Relationship Id="rId83" Type="http://schemas.openxmlformats.org/officeDocument/2006/relationships/image" Target="../media/image49.png"/><Relationship Id="rId88" Type="http://schemas.openxmlformats.org/officeDocument/2006/relationships/hyperlink" Target="https://www.srf.ch/sendungen/school/medien-und-informatik/ki-im-unterricht-kuenstliche-intelligenz-ein-videodossier-fuer-die-schule" TargetMode="External"/><Relationship Id="rId91" Type="http://schemas.openxmlformats.org/officeDocument/2006/relationships/image" Target="../media/image53.png"/><Relationship Id="rId96" Type="http://schemas.openxmlformats.org/officeDocument/2006/relationships/image" Target="../media/image55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8.png"/><Relationship Id="rId15" Type="http://schemas.openxmlformats.org/officeDocument/2006/relationships/image" Target="../media/image12.png"/><Relationship Id="rId23" Type="http://schemas.openxmlformats.org/officeDocument/2006/relationships/hyperlink" Target="https://reporterfabrik.org/reporter4you/" TargetMode="External"/><Relationship Id="rId28" Type="http://schemas.openxmlformats.org/officeDocument/2006/relationships/hyperlink" Target="https://www.chinderzytig.ch/" TargetMode="External"/><Relationship Id="rId36" Type="http://schemas.openxmlformats.org/officeDocument/2006/relationships/image" Target="../media/image24.png"/><Relationship Id="rId49" Type="http://schemas.openxmlformats.org/officeDocument/2006/relationships/hyperlink" Target="https://www.lernetz.ch/home" TargetMode="External"/><Relationship Id="rId57" Type="http://schemas.openxmlformats.org/officeDocument/2006/relationships/hyperlink" Target="https://news.sbb.ch/medien/artikel/130793/fake-oder-fakt-sbb-und-srg-lancieren-neues-modul-fuer-sbb-schul-und-erlebniszug" TargetMode="External"/><Relationship Id="rId10" Type="http://schemas.openxmlformats.org/officeDocument/2006/relationships/image" Target="../media/image10.png"/><Relationship Id="rId31" Type="http://schemas.openxmlformats.org/officeDocument/2006/relationships/image" Target="../media/image22.png"/><Relationship Id="rId44" Type="http://schemas.openxmlformats.org/officeDocument/2006/relationships/image" Target="../media/image31.png"/><Relationship Id="rId52" Type="http://schemas.openxmlformats.org/officeDocument/2006/relationships/hyperlink" Target="https://www.newsroom-workshop.ch/" TargetMode="External"/><Relationship Id="rId60" Type="http://schemas.openxmlformats.org/officeDocument/2006/relationships/hyperlink" Target="https://was-lese-ich.ch/" TargetMode="External"/><Relationship Id="rId65" Type="http://schemas.openxmlformats.org/officeDocument/2006/relationships/hyperlink" Target="https://interaktiv.tagesanzeiger.ch/2020/younews/" TargetMode="External"/><Relationship Id="rId73" Type="http://schemas.openxmlformats.org/officeDocument/2006/relationships/image" Target="../media/image44.png"/><Relationship Id="rId78" Type="http://schemas.openxmlformats.org/officeDocument/2006/relationships/image" Target="../media/image46.png"/><Relationship Id="rId81" Type="http://schemas.openxmlformats.org/officeDocument/2006/relationships/image" Target="../media/image47.png"/><Relationship Id="rId86" Type="http://schemas.openxmlformats.org/officeDocument/2006/relationships/hyperlink" Target="https://www.srf.ch/sendungen/school/gesellschaft-ethik-religion/hassrede-hate-speech-hass-im-internet" TargetMode="External"/><Relationship Id="rId94" Type="http://schemas.openxmlformats.org/officeDocument/2006/relationships/hyperlink" Target="https://avecvous.rts.ch/evenements/ateliers/comment-reperer-et-stopper-les-fake-news-ju-666a9df2a8806" TargetMode="External"/><Relationship Id="rId99" Type="http://schemas.openxmlformats.org/officeDocument/2006/relationships/hyperlink" Target="https://www.rts.ch/play/tv/emission/vraiment?id=14736314" TargetMode="External"/><Relationship Id="rId101" Type="http://schemas.openxmlformats.org/officeDocument/2006/relationships/hyperlink" Target="https://www.srf.ch/sendungen/hallosrf/fuehrungen/mit-fake-news-quiz-spezielle-touren-fuer-schulklassen" TargetMode="External"/><Relationship Id="rId4" Type="http://schemas.openxmlformats.org/officeDocument/2006/relationships/customXml" Target="../ink/ink2.xml"/><Relationship Id="rId9" Type="http://schemas.openxmlformats.org/officeDocument/2006/relationships/image" Target="../media/image9.png"/><Relationship Id="rId13" Type="http://schemas.openxmlformats.org/officeDocument/2006/relationships/hyperlink" Target="https://www.jugendundmedien.ch/fileadmin/PDFs/Broschueren/Broschuere_Medienkompetenz_im_Schulalltag_2021.pdf.pdf" TargetMode="External"/><Relationship Id="rId18" Type="http://schemas.openxmlformats.org/officeDocument/2006/relationships/image" Target="../media/image14.png"/><Relationship Id="rId39" Type="http://schemas.openxmlformats.org/officeDocument/2006/relationships/hyperlink" Target="https://www.whichfaceisreal.com/index.php" TargetMode="External"/><Relationship Id="rId34" Type="http://schemas.openxmlformats.org/officeDocument/2006/relationships/image" Target="../media/image23.png"/><Relationship Id="rId50" Type="http://schemas.openxmlformats.org/officeDocument/2006/relationships/image" Target="../media/image34.png"/><Relationship Id="rId55" Type="http://schemas.openxmlformats.org/officeDocument/2006/relationships/hyperlink" Target="https://www.schulflix.com/dossier/medienkompetenz/" TargetMode="External"/><Relationship Id="rId76" Type="http://schemas.openxmlformats.org/officeDocument/2006/relationships/hyperlink" Target="https://www.srf.ch/sendungen/school/medien-und-informatik/medienkompetent-mit-srf-srf-medien-workshop-ihre-klasse-in-den-srf-kids-news" TargetMode="External"/><Relationship Id="rId97" Type="http://schemas.openxmlformats.org/officeDocument/2006/relationships/hyperlink" Target="https://www.rts.ch/decouverte/monde-et-societe/economie-et-politique/information-et-desinformation/" TargetMode="External"/><Relationship Id="rId7" Type="http://schemas.openxmlformats.org/officeDocument/2006/relationships/customXml" Target="../ink/ink4.xml"/><Relationship Id="rId71" Type="http://schemas.openxmlformats.org/officeDocument/2006/relationships/hyperlink" Target="https://www.rts.ch/decouverte/monde-et-societe/culture-et-sport/semaine-des-medias/" TargetMode="External"/><Relationship Id="rId92" Type="http://schemas.openxmlformats.org/officeDocument/2006/relationships/hyperlink" Target="https://www.srf.ch/sendungen/school/medien-und-informatik/fake-news-wie-erkennen" TargetMode="External"/><Relationship Id="rId2" Type="http://schemas.openxmlformats.org/officeDocument/2006/relationships/customXml" Target="../ink/ink1.xml"/><Relationship Id="rId29" Type="http://schemas.openxmlformats.org/officeDocument/2006/relationships/image" Target="../media/image20.png"/><Relationship Id="rId24" Type="http://schemas.openxmlformats.org/officeDocument/2006/relationships/image" Target="../media/image17.png"/><Relationship Id="rId40" Type="http://schemas.openxmlformats.org/officeDocument/2006/relationships/image" Target="../media/image26.png"/><Relationship Id="rId45" Type="http://schemas.openxmlformats.org/officeDocument/2006/relationships/hyperlink" Target="https://zh.lehrplan.ch/container/ZH_DE_Modul_MI.pdf" TargetMode="External"/><Relationship Id="rId66" Type="http://schemas.openxmlformats.org/officeDocument/2006/relationships/image" Target="../media/image40.png"/><Relationship Id="rId87" Type="http://schemas.openxmlformats.org/officeDocument/2006/relationships/image" Target="../media/image51.png"/><Relationship Id="rId61" Type="http://schemas.openxmlformats.org/officeDocument/2006/relationships/hyperlink" Target="https://www.kiknet-medieninstitut.org/lesen-macht-gross/" TargetMode="External"/><Relationship Id="rId82" Type="http://schemas.openxmlformats.org/officeDocument/2006/relationships/image" Target="../media/image48.png"/><Relationship Id="rId19" Type="http://schemas.openxmlformats.org/officeDocument/2006/relationships/image" Target="../media/image15.png"/><Relationship Id="rId14" Type="http://schemas.openxmlformats.org/officeDocument/2006/relationships/image" Target="../media/image11.png"/><Relationship Id="rId30" Type="http://schemas.openxmlformats.org/officeDocument/2006/relationships/image" Target="../media/image21.png"/><Relationship Id="rId35" Type="http://schemas.openxmlformats.org/officeDocument/2006/relationships/hyperlink" Target="https://www.schulverlag.ch/" TargetMode="External"/><Relationship Id="rId56" Type="http://schemas.openxmlformats.org/officeDocument/2006/relationships/image" Target="../media/image37.png"/><Relationship Id="rId77" Type="http://schemas.openxmlformats.org/officeDocument/2006/relationships/hyperlink" Target="https://www.srf.ch/play/tv/10-vor-10/video/10-vor-10-vom-31-05-2024?urn=urn:srf:video:8ec5a4b9-d319-48d1-8614-e5a1589da63e" TargetMode="External"/><Relationship Id="rId100" Type="http://schemas.openxmlformats.org/officeDocument/2006/relationships/image" Target="../media/image57.png"/><Relationship Id="rId8" Type="http://schemas.openxmlformats.org/officeDocument/2006/relationships/image" Target="../media/image29.png"/><Relationship Id="rId51" Type="http://schemas.openxmlformats.org/officeDocument/2006/relationships/hyperlink" Target="https://srgssr.sharepoint.com/sites/ValeurPubliqueSSR-Horde/Documents%20partages/Forms/AllItems.aspx?id=%2Fsites%2FValeurPubliqueSSR%2DHorde%2FDocuments%20partages%2F01%2E%20Die%203%20Handlungsfelder%2F03%2E%20Advocacy%2F01%2E%20Nachrichtenkompetenz%20%28Initativen%29%2FToolbox%20%2D%20Innofonds%2FDoppellektion%2FWorkshop%5FDoppellektion%2FBestehendes%20Material%2FFremdmaterial%2FWorkshopmaterialien%2DDownloads%2DNufer%2FSchulverlag%2FUnterrichtseinheit%20%2D%20Wir%2Dinformiert%2FZentrale%2DAufgabenstellungen%5FWB2%5FWir%2DInformiert%2Epdf&amp;viewid=45427cdd%2D0472%2D4700%2D8ff2%2D047495dcd853&amp;parent=%2Fsites%2FValeurPubliqueSSR%2DHorde%2FDocuments%20partages%2F01%2E%20Die%203%20Handlungsfelder%2F03%2E%20Advocacy%2F01%2E%20Nachrichtenkompetenz%20%28Initativen%29%2FToolbox%20%2D%20Innofonds%2FDoppellektion%2FWorkshop%5FDoppellektion%2FBestehendes%20Material%2FFremdmaterial%2FWorkshopmaterialien%2DDownloads%2DNufer%2FSchulverlag%2FUnterrichtseinheit%20%2D%20Wir%2Dinformiert" TargetMode="External"/><Relationship Id="rId72" Type="http://schemas.openxmlformats.org/officeDocument/2006/relationships/image" Target="../media/image43.png"/><Relationship Id="rId93" Type="http://schemas.openxmlformats.org/officeDocument/2006/relationships/image" Target="../media/image54.png"/><Relationship Id="rId98" Type="http://schemas.openxmlformats.org/officeDocument/2006/relationships/image" Target="../media/image56.png"/><Relationship Id="rId3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Wolke 88">
            <a:extLst>
              <a:ext uri="{FF2B5EF4-FFF2-40B4-BE49-F238E27FC236}">
                <a16:creationId xmlns:a16="http://schemas.microsoft.com/office/drawing/2014/main" id="{291B737C-3D10-BF2B-BF1A-AF0500EBC233}"/>
              </a:ext>
            </a:extLst>
          </p:cNvPr>
          <p:cNvSpPr/>
          <p:nvPr/>
        </p:nvSpPr>
        <p:spPr>
          <a:xfrm>
            <a:off x="4855464" y="0"/>
            <a:ext cx="6865256" cy="3958507"/>
          </a:xfrm>
          <a:prstGeom prst="cloud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90" name="Freihand 89">
                <a:extLst>
                  <a:ext uri="{FF2B5EF4-FFF2-40B4-BE49-F238E27FC236}">
                    <a16:creationId xmlns:a16="http://schemas.microsoft.com/office/drawing/2014/main" id="{4B77A397-2AB9-EAFC-8016-8630E6F6E393}"/>
                  </a:ext>
                </a:extLst>
              </p14:cNvPr>
              <p14:cNvContentPartPr/>
              <p14:nvPr/>
            </p14:nvContentPartPr>
            <p14:xfrm>
              <a:off x="8921947" y="5820574"/>
              <a:ext cx="360" cy="360"/>
            </p14:xfrm>
          </p:contentPart>
        </mc:Choice>
        <mc:Fallback xmlns="">
          <p:pic>
            <p:nvPicPr>
              <p:cNvPr id="90" name="Freihand 89">
                <a:extLst>
                  <a:ext uri="{FF2B5EF4-FFF2-40B4-BE49-F238E27FC236}">
                    <a16:creationId xmlns:a16="http://schemas.microsoft.com/office/drawing/2014/main" id="{4B77A397-2AB9-EAFC-8016-8630E6F6E393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912947" y="5811574"/>
                <a:ext cx="18000" cy="1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91" name="Freihand 90">
                <a:extLst>
                  <a:ext uri="{FF2B5EF4-FFF2-40B4-BE49-F238E27FC236}">
                    <a16:creationId xmlns:a16="http://schemas.microsoft.com/office/drawing/2014/main" id="{D0E6E1C6-4300-8927-7911-D401A02F438F}"/>
                  </a:ext>
                </a:extLst>
              </p14:cNvPr>
              <p14:cNvContentPartPr/>
              <p14:nvPr/>
            </p14:nvContentPartPr>
            <p14:xfrm>
              <a:off x="9313267" y="6038014"/>
              <a:ext cx="6120" cy="6480"/>
            </p14:xfrm>
          </p:contentPart>
        </mc:Choice>
        <mc:Fallback xmlns="">
          <p:pic>
            <p:nvPicPr>
              <p:cNvPr id="91" name="Freihand 90">
                <a:extLst>
                  <a:ext uri="{FF2B5EF4-FFF2-40B4-BE49-F238E27FC236}">
                    <a16:creationId xmlns:a16="http://schemas.microsoft.com/office/drawing/2014/main" id="{D0E6E1C6-4300-8927-7911-D401A02F438F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304267" y="6029014"/>
                <a:ext cx="23760" cy="24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92" name="Freihand 91">
                <a:extLst>
                  <a:ext uri="{FF2B5EF4-FFF2-40B4-BE49-F238E27FC236}">
                    <a16:creationId xmlns:a16="http://schemas.microsoft.com/office/drawing/2014/main" id="{BD71C0A4-EB24-8501-6D07-B5C086B6AB4E}"/>
                  </a:ext>
                </a:extLst>
              </p14:cNvPr>
              <p14:cNvContentPartPr/>
              <p14:nvPr/>
            </p14:nvContentPartPr>
            <p14:xfrm>
              <a:off x="10360040" y="6049074"/>
              <a:ext cx="14760" cy="38520"/>
            </p14:xfrm>
          </p:contentPart>
        </mc:Choice>
        <mc:Fallback xmlns="">
          <p:pic>
            <p:nvPicPr>
              <p:cNvPr id="92" name="Freihand 91">
                <a:extLst>
                  <a:ext uri="{FF2B5EF4-FFF2-40B4-BE49-F238E27FC236}">
                    <a16:creationId xmlns:a16="http://schemas.microsoft.com/office/drawing/2014/main" id="{BD71C0A4-EB24-8501-6D07-B5C086B6AB4E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51254" y="6040074"/>
                <a:ext cx="31980" cy="56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3" name="Freihand 92">
                <a:extLst>
                  <a:ext uri="{FF2B5EF4-FFF2-40B4-BE49-F238E27FC236}">
                    <a16:creationId xmlns:a16="http://schemas.microsoft.com/office/drawing/2014/main" id="{CD1F8A7F-2F69-3C0B-0F88-A4EB66B11A8A}"/>
                  </a:ext>
                </a:extLst>
              </p14:cNvPr>
              <p14:cNvContentPartPr/>
              <p14:nvPr/>
            </p14:nvContentPartPr>
            <p14:xfrm>
              <a:off x="8662280" y="4432674"/>
              <a:ext cx="6120" cy="11880"/>
            </p14:xfrm>
          </p:contentPart>
        </mc:Choice>
        <mc:Fallback xmlns="">
          <p:pic>
            <p:nvPicPr>
              <p:cNvPr id="93" name="Freihand 92">
                <a:extLst>
                  <a:ext uri="{FF2B5EF4-FFF2-40B4-BE49-F238E27FC236}">
                    <a16:creationId xmlns:a16="http://schemas.microsoft.com/office/drawing/2014/main" id="{CD1F8A7F-2F69-3C0B-0F88-A4EB66B11A8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53280" y="4423674"/>
                <a:ext cx="23760" cy="29520"/>
              </a:xfrm>
              <a:prstGeom prst="rect">
                <a:avLst/>
              </a:prstGeom>
            </p:spPr>
          </p:pic>
        </mc:Fallback>
      </mc:AlternateContent>
      <p:sp>
        <p:nvSpPr>
          <p:cNvPr id="94" name="Textfeld 93">
            <a:extLst>
              <a:ext uri="{FF2B5EF4-FFF2-40B4-BE49-F238E27FC236}">
                <a16:creationId xmlns:a16="http://schemas.microsoft.com/office/drawing/2014/main" id="{0144254D-28CB-7065-3118-23DD130C75A0}"/>
              </a:ext>
            </a:extLst>
          </p:cNvPr>
          <p:cNvSpPr txBox="1"/>
          <p:nvPr/>
        </p:nvSpPr>
        <p:spPr>
          <a:xfrm>
            <a:off x="1102173" y="1961941"/>
            <a:ext cx="18297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</a:rPr>
              <a:t>SCHULEN &amp; BUND</a:t>
            </a:r>
          </a:p>
        </p:txBody>
      </p:sp>
      <p:pic>
        <p:nvPicPr>
          <p:cNvPr id="95" name="Grafik 94">
            <a:extLst>
              <a:ext uri="{FF2B5EF4-FFF2-40B4-BE49-F238E27FC236}">
                <a16:creationId xmlns:a16="http://schemas.microsoft.com/office/drawing/2014/main" id="{680D3285-A89B-D743-B011-F8038D0ABBAC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8115" r="5082" b="12733"/>
          <a:stretch/>
        </p:blipFill>
        <p:spPr>
          <a:xfrm>
            <a:off x="7898637" y="838525"/>
            <a:ext cx="892552" cy="251201"/>
          </a:xfrm>
          <a:prstGeom prst="rect">
            <a:avLst/>
          </a:prstGeom>
        </p:spPr>
      </p:pic>
      <p:pic>
        <p:nvPicPr>
          <p:cNvPr id="96" name="Grafik 95">
            <a:extLst>
              <a:ext uri="{FF2B5EF4-FFF2-40B4-BE49-F238E27FC236}">
                <a16:creationId xmlns:a16="http://schemas.microsoft.com/office/drawing/2014/main" id="{5B7A03D1-F0B2-FF40-D239-2EFE15CAE71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b="4667"/>
          <a:stretch/>
        </p:blipFill>
        <p:spPr>
          <a:xfrm>
            <a:off x="1118048" y="2239511"/>
            <a:ext cx="776561" cy="603756"/>
          </a:xfrm>
          <a:prstGeom prst="rect">
            <a:avLst/>
          </a:prstGeom>
        </p:spPr>
      </p:pic>
      <p:sp>
        <p:nvSpPr>
          <p:cNvPr id="97" name="Textfeld 96">
            <a:extLst>
              <a:ext uri="{FF2B5EF4-FFF2-40B4-BE49-F238E27FC236}">
                <a16:creationId xmlns:a16="http://schemas.microsoft.com/office/drawing/2014/main" id="{F312B6E5-E39E-AA8F-A4FC-30045BD842F8}"/>
              </a:ext>
            </a:extLst>
          </p:cNvPr>
          <p:cNvSpPr txBox="1"/>
          <p:nvPr/>
        </p:nvSpPr>
        <p:spPr>
          <a:xfrm>
            <a:off x="1013907" y="2814823"/>
            <a:ext cx="1611903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Nationale Plattform des Bundes</a:t>
            </a: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Tipps zum sicheren Umgang mit digitalen Medien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Medienkompetenz im Schulalltag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98" name="Grafik 97">
            <a:extLst>
              <a:ext uri="{FF2B5EF4-FFF2-40B4-BE49-F238E27FC236}">
                <a16:creationId xmlns:a16="http://schemas.microsoft.com/office/drawing/2014/main" id="{06CDE3CE-ACCC-31E9-ED4F-60E9E0C5DAA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92266" y="1936308"/>
            <a:ext cx="1091127" cy="245723"/>
          </a:xfrm>
          <a:prstGeom prst="rect">
            <a:avLst/>
          </a:prstGeom>
        </p:spPr>
      </p:pic>
      <p:pic>
        <p:nvPicPr>
          <p:cNvPr id="99" name="Grafik 98">
            <a:extLst>
              <a:ext uri="{FF2B5EF4-FFF2-40B4-BE49-F238E27FC236}">
                <a16:creationId xmlns:a16="http://schemas.microsoft.com/office/drawing/2014/main" id="{359018A0-B327-8AE1-66B0-9811C168D9E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67377" y="553837"/>
            <a:ext cx="631412" cy="303656"/>
          </a:xfrm>
          <a:prstGeom prst="rect">
            <a:avLst/>
          </a:prstGeom>
        </p:spPr>
      </p:pic>
      <p:pic>
        <p:nvPicPr>
          <p:cNvPr id="100" name="Grafik 99">
            <a:extLst>
              <a:ext uri="{FF2B5EF4-FFF2-40B4-BE49-F238E27FC236}">
                <a16:creationId xmlns:a16="http://schemas.microsoft.com/office/drawing/2014/main" id="{52A85EF3-D15C-D651-E973-A6FE65ED870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959314" y="809705"/>
            <a:ext cx="1056719" cy="555009"/>
          </a:xfrm>
          <a:prstGeom prst="rect">
            <a:avLst/>
          </a:prstGeom>
        </p:spPr>
      </p:pic>
      <p:sp>
        <p:nvSpPr>
          <p:cNvPr id="101" name="Textfeld 100">
            <a:extLst>
              <a:ext uri="{FF2B5EF4-FFF2-40B4-BE49-F238E27FC236}">
                <a16:creationId xmlns:a16="http://schemas.microsoft.com/office/drawing/2014/main" id="{687E37FC-033B-7276-2E5F-3C04848D0BFD}"/>
              </a:ext>
            </a:extLst>
          </p:cNvPr>
          <p:cNvSpPr txBox="1"/>
          <p:nvPr/>
        </p:nvSpPr>
        <p:spPr>
          <a:xfrm>
            <a:off x="8877758" y="1347049"/>
            <a:ext cx="126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Bildungsprogramm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Medienmacher:innen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02" name="Grafik 101">
            <a:extLst>
              <a:ext uri="{FF2B5EF4-FFF2-40B4-BE49-F238E27FC236}">
                <a16:creationId xmlns:a16="http://schemas.microsoft.com/office/drawing/2014/main" id="{0E6E7A3F-5467-B0B5-92CD-0D8C9B7BAED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705746" y="1594953"/>
            <a:ext cx="917146" cy="349522"/>
          </a:xfrm>
          <a:prstGeom prst="rect">
            <a:avLst/>
          </a:prstGeom>
        </p:spPr>
      </p:pic>
      <p:pic>
        <p:nvPicPr>
          <p:cNvPr id="103" name="Grafik 102">
            <a:extLst>
              <a:ext uri="{FF2B5EF4-FFF2-40B4-BE49-F238E27FC236}">
                <a16:creationId xmlns:a16="http://schemas.microsoft.com/office/drawing/2014/main" id="{05922DD8-3AD6-5661-3141-EC26EAF019F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302276" y="1898870"/>
            <a:ext cx="1545968" cy="304544"/>
          </a:xfrm>
          <a:prstGeom prst="rect">
            <a:avLst/>
          </a:prstGeom>
        </p:spPr>
      </p:pic>
      <p:sp>
        <p:nvSpPr>
          <p:cNvPr id="104" name="Textfeld 103">
            <a:extLst>
              <a:ext uri="{FF2B5EF4-FFF2-40B4-BE49-F238E27FC236}">
                <a16:creationId xmlns:a16="http://schemas.microsoft.com/office/drawing/2014/main" id="{E9185F36-5E17-6926-B7F5-3B4CE1BFF368}"/>
              </a:ext>
            </a:extLst>
          </p:cNvPr>
          <p:cNvSpPr txBox="1"/>
          <p:nvPr/>
        </p:nvSpPr>
        <p:spPr>
          <a:xfrm>
            <a:off x="9248132" y="2220311"/>
            <a:ext cx="179875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«so geht MEDIEN» </a:t>
            </a:r>
            <a:r>
              <a:rPr kumimoji="0" lang="de-CH" sz="9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Initative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sp>
        <p:nvSpPr>
          <p:cNvPr id="105" name="Textfeld 104">
            <a:extLst>
              <a:ext uri="{FF2B5EF4-FFF2-40B4-BE49-F238E27FC236}">
                <a16:creationId xmlns:a16="http://schemas.microsoft.com/office/drawing/2014/main" id="{DF00051A-7592-8372-5B9F-D26D987F0F55}"/>
              </a:ext>
            </a:extLst>
          </p:cNvPr>
          <p:cNvSpPr txBox="1"/>
          <p:nvPr/>
        </p:nvSpPr>
        <p:spPr>
          <a:xfrm>
            <a:off x="5422852" y="1193550"/>
            <a:ext cx="16048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Journalismus macht Schule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06" name="Grafik 105">
            <a:extLst>
              <a:ext uri="{FF2B5EF4-FFF2-40B4-BE49-F238E27FC236}">
                <a16:creationId xmlns:a16="http://schemas.microsoft.com/office/drawing/2014/main" id="{72DAA01F-46C6-7F74-091C-017DDCE1370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0260168" y="1088933"/>
            <a:ext cx="1080873" cy="246222"/>
          </a:xfrm>
          <a:prstGeom prst="rect">
            <a:avLst/>
          </a:prstGeom>
        </p:spPr>
      </p:pic>
      <p:sp>
        <p:nvSpPr>
          <p:cNvPr id="107" name="Textfeld 106">
            <a:extLst>
              <a:ext uri="{FF2B5EF4-FFF2-40B4-BE49-F238E27FC236}">
                <a16:creationId xmlns:a16="http://schemas.microsoft.com/office/drawing/2014/main" id="{2ADECC9E-7E7C-E73F-0FD9-8731DF7DBA41}"/>
              </a:ext>
            </a:extLst>
          </p:cNvPr>
          <p:cNvSpPr txBox="1"/>
          <p:nvPr/>
        </p:nvSpPr>
        <p:spPr>
          <a:xfrm>
            <a:off x="10336657" y="1294211"/>
            <a:ext cx="104056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Reporterfabrik</a:t>
            </a: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</a:rPr>
              <a:t> </a:t>
            </a:r>
          </a:p>
        </p:txBody>
      </p:sp>
      <p:pic>
        <p:nvPicPr>
          <p:cNvPr id="108" name="Grafik 107">
            <a:extLst>
              <a:ext uri="{FF2B5EF4-FFF2-40B4-BE49-F238E27FC236}">
                <a16:creationId xmlns:a16="http://schemas.microsoft.com/office/drawing/2014/main" id="{5794C6F4-2AF0-B205-103F-BF51B0278B2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 rot="16200000">
            <a:off x="348364" y="3009318"/>
            <a:ext cx="572305" cy="412186"/>
          </a:xfrm>
          <a:prstGeom prst="rect">
            <a:avLst/>
          </a:prstGeom>
        </p:spPr>
      </p:pic>
      <p:sp>
        <p:nvSpPr>
          <p:cNvPr id="109" name="Textfeld 108">
            <a:extLst>
              <a:ext uri="{FF2B5EF4-FFF2-40B4-BE49-F238E27FC236}">
                <a16:creationId xmlns:a16="http://schemas.microsoft.com/office/drawing/2014/main" id="{DCAC7EEB-D427-4539-C47E-4FCCAC9CD329}"/>
              </a:ext>
            </a:extLst>
          </p:cNvPr>
          <p:cNvSpPr txBox="1"/>
          <p:nvPr/>
        </p:nvSpPr>
        <p:spPr>
          <a:xfrm>
            <a:off x="256240" y="3485219"/>
            <a:ext cx="8155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Das grosse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Medienspiel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10" name="Grafik 109">
            <a:extLst>
              <a:ext uri="{FF2B5EF4-FFF2-40B4-BE49-F238E27FC236}">
                <a16:creationId xmlns:a16="http://schemas.microsoft.com/office/drawing/2014/main" id="{B1DEF4B9-C2F6-643F-3F34-220BC93B9438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3524318" y="2677613"/>
            <a:ext cx="519744" cy="705651"/>
          </a:xfrm>
          <a:prstGeom prst="rect">
            <a:avLst/>
          </a:prstGeom>
        </p:spPr>
      </p:pic>
      <p:sp>
        <p:nvSpPr>
          <p:cNvPr id="111" name="Textfeld 110">
            <a:extLst>
              <a:ext uri="{FF2B5EF4-FFF2-40B4-BE49-F238E27FC236}">
                <a16:creationId xmlns:a16="http://schemas.microsoft.com/office/drawing/2014/main" id="{9E28DA37-3D0C-08C1-9645-BFAA375EF2B0}"/>
              </a:ext>
            </a:extLst>
          </p:cNvPr>
          <p:cNvSpPr txBox="1"/>
          <p:nvPr/>
        </p:nvSpPr>
        <p:spPr>
          <a:xfrm>
            <a:off x="3330320" y="3378482"/>
            <a:ext cx="94497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2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Wir! informiert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12" name="Grafik 111">
            <a:extLst>
              <a:ext uri="{FF2B5EF4-FFF2-40B4-BE49-F238E27FC236}">
                <a16:creationId xmlns:a16="http://schemas.microsoft.com/office/drawing/2014/main" id="{978DF48B-22F8-4A35-D916-602D5C5B1D3D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80723" y="2022886"/>
            <a:ext cx="950764" cy="287112"/>
          </a:xfrm>
          <a:prstGeom prst="rect">
            <a:avLst/>
          </a:prstGeom>
        </p:spPr>
      </p:pic>
      <p:pic>
        <p:nvPicPr>
          <p:cNvPr id="113" name="Grafik 112">
            <a:hlinkClick r:id="rId28"/>
            <a:extLst>
              <a:ext uri="{FF2B5EF4-FFF2-40B4-BE49-F238E27FC236}">
                <a16:creationId xmlns:a16="http://schemas.microsoft.com/office/drawing/2014/main" id="{D479D7D7-8A07-7B9A-7FB5-0002F796AF2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653435" y="1446860"/>
            <a:ext cx="1312362" cy="339492"/>
          </a:xfrm>
          <a:prstGeom prst="rect">
            <a:avLst/>
          </a:prstGeom>
        </p:spPr>
      </p:pic>
      <p:sp>
        <p:nvSpPr>
          <p:cNvPr id="114" name="Textfeld 113">
            <a:extLst>
              <a:ext uri="{FF2B5EF4-FFF2-40B4-BE49-F238E27FC236}">
                <a16:creationId xmlns:a16="http://schemas.microsoft.com/office/drawing/2014/main" id="{51F41521-02D5-8204-FA67-0A6A1CC5EA5B}"/>
              </a:ext>
            </a:extLst>
          </p:cNvPr>
          <p:cNvSpPr txBox="1"/>
          <p:nvPr/>
        </p:nvSpPr>
        <p:spPr>
          <a:xfrm>
            <a:off x="5727596" y="1733364"/>
            <a:ext cx="16048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Zeitung für 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Kinder </a:t>
            </a: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2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und Jugendliche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15" name="Grafik 114">
            <a:extLst>
              <a:ext uri="{FF2B5EF4-FFF2-40B4-BE49-F238E27FC236}">
                <a16:creationId xmlns:a16="http://schemas.microsoft.com/office/drawing/2014/main" id="{8F3F749B-2BBF-CCA8-7B91-023864ED419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67974" y="4085716"/>
            <a:ext cx="1021656" cy="261610"/>
          </a:xfrm>
          <a:prstGeom prst="rect">
            <a:avLst/>
          </a:prstGeom>
        </p:spPr>
      </p:pic>
      <p:sp>
        <p:nvSpPr>
          <p:cNvPr id="116" name="Textfeld 115">
            <a:extLst>
              <a:ext uri="{FF2B5EF4-FFF2-40B4-BE49-F238E27FC236}">
                <a16:creationId xmlns:a16="http://schemas.microsoft.com/office/drawing/2014/main" id="{8F6FE0C2-B6E4-129B-792D-D81A7AE6241B}"/>
              </a:ext>
            </a:extLst>
          </p:cNvPr>
          <p:cNvSpPr txBox="1"/>
          <p:nvPr/>
        </p:nvSpPr>
        <p:spPr>
          <a:xfrm>
            <a:off x="212629" y="4368922"/>
            <a:ext cx="1717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Plattform der Bundeszentrale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für politische Bildung (DE)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17" name="Grafik 116">
            <a:extLst>
              <a:ext uri="{FF2B5EF4-FFF2-40B4-BE49-F238E27FC236}">
                <a16:creationId xmlns:a16="http://schemas.microsoft.com/office/drawing/2014/main" id="{3731FDFB-A3AB-FAB1-E35F-CBBB42A44784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693775" y="3859167"/>
            <a:ext cx="880084" cy="459574"/>
          </a:xfrm>
          <a:prstGeom prst="rect">
            <a:avLst/>
          </a:prstGeom>
        </p:spPr>
      </p:pic>
      <p:sp>
        <p:nvSpPr>
          <p:cNvPr id="118" name="Textfeld 117">
            <a:extLst>
              <a:ext uri="{FF2B5EF4-FFF2-40B4-BE49-F238E27FC236}">
                <a16:creationId xmlns:a16="http://schemas.microsoft.com/office/drawing/2014/main" id="{E04C5E68-0D4E-464D-DADE-415F844AFCB2}"/>
              </a:ext>
            </a:extLst>
          </p:cNvPr>
          <p:cNvSpPr txBox="1"/>
          <p:nvPr/>
        </p:nvSpPr>
        <p:spPr>
          <a:xfrm>
            <a:off x="1750928" y="4254468"/>
            <a:ext cx="11129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3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Digitale Bildung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3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Medienpädagogik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19" name="Grafik 118">
            <a:extLst>
              <a:ext uri="{FF2B5EF4-FFF2-40B4-BE49-F238E27FC236}">
                <a16:creationId xmlns:a16="http://schemas.microsoft.com/office/drawing/2014/main" id="{A43B726F-FE62-30E8-1BC6-408C70E3D308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361729" y="2233520"/>
            <a:ext cx="951736" cy="498262"/>
          </a:xfrm>
          <a:prstGeom prst="rect">
            <a:avLst/>
          </a:prstGeom>
        </p:spPr>
      </p:pic>
      <p:sp>
        <p:nvSpPr>
          <p:cNvPr id="120" name="Textfeld 119">
            <a:extLst>
              <a:ext uri="{FF2B5EF4-FFF2-40B4-BE49-F238E27FC236}">
                <a16:creationId xmlns:a16="http://schemas.microsoft.com/office/drawing/2014/main" id="{C9A2A235-A3BC-2A29-08B1-C3BC6F9618D3}"/>
              </a:ext>
            </a:extLst>
          </p:cNvPr>
          <p:cNvSpPr txBox="1"/>
          <p:nvPr/>
        </p:nvSpPr>
        <p:spPr>
          <a:xfrm>
            <a:off x="2182990" y="2668784"/>
            <a:ext cx="14707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3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Berner Lehrmittelverlag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21" name="Grafik 120">
            <a:extLst>
              <a:ext uri="{FF2B5EF4-FFF2-40B4-BE49-F238E27FC236}">
                <a16:creationId xmlns:a16="http://schemas.microsoft.com/office/drawing/2014/main" id="{AC487E36-CEF7-BD2A-540C-41E3B884D189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2330357" y="5861261"/>
            <a:ext cx="373093" cy="321168"/>
          </a:xfrm>
          <a:prstGeom prst="rect">
            <a:avLst/>
          </a:prstGeom>
        </p:spPr>
      </p:pic>
      <p:sp>
        <p:nvSpPr>
          <p:cNvPr id="122" name="Textfeld 121">
            <a:extLst>
              <a:ext uri="{FF2B5EF4-FFF2-40B4-BE49-F238E27FC236}">
                <a16:creationId xmlns:a16="http://schemas.microsoft.com/office/drawing/2014/main" id="{B8C1B874-4535-7A9A-CBA5-6E65906C552B}"/>
              </a:ext>
            </a:extLst>
          </p:cNvPr>
          <p:cNvSpPr txBox="1"/>
          <p:nvPr/>
        </p:nvSpPr>
        <p:spPr>
          <a:xfrm>
            <a:off x="1782391" y="6199815"/>
            <a:ext cx="150565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3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</a:t>
            </a:r>
            <a:r>
              <a:rPr kumimoji="0" lang="de-CH" sz="9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3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Literacy</a:t>
            </a: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3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Simulation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23" name="Grafik 122">
            <a:extLst>
              <a:ext uri="{FF2B5EF4-FFF2-40B4-BE49-F238E27FC236}">
                <a16:creationId xmlns:a16="http://schemas.microsoft.com/office/drawing/2014/main" id="{F2D0DD0A-A947-A777-D79E-156640E1FACB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97300" y="5656135"/>
            <a:ext cx="1122624" cy="271718"/>
          </a:xfrm>
          <a:prstGeom prst="rect">
            <a:avLst/>
          </a:prstGeom>
        </p:spPr>
      </p:pic>
      <p:sp>
        <p:nvSpPr>
          <p:cNvPr id="124" name="Textfeld 123">
            <a:extLst>
              <a:ext uri="{FF2B5EF4-FFF2-40B4-BE49-F238E27FC236}">
                <a16:creationId xmlns:a16="http://schemas.microsoft.com/office/drawing/2014/main" id="{D80C505E-6037-586D-8954-6E3C3C7C60F3}"/>
              </a:ext>
            </a:extLst>
          </p:cNvPr>
          <p:cNvSpPr txBox="1"/>
          <p:nvPr/>
        </p:nvSpPr>
        <p:spPr>
          <a:xfrm>
            <a:off x="346763" y="5940798"/>
            <a:ext cx="17934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3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Test Fake Digital Identities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25" name="Grafik 124">
            <a:extLst>
              <a:ext uri="{FF2B5EF4-FFF2-40B4-BE49-F238E27FC236}">
                <a16:creationId xmlns:a16="http://schemas.microsoft.com/office/drawing/2014/main" id="{90ECAF28-E00B-BCD0-A949-DA72E411BEBF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4268318" y="3085431"/>
            <a:ext cx="1059711" cy="319190"/>
          </a:xfrm>
          <a:prstGeom prst="rect">
            <a:avLst/>
          </a:prstGeom>
        </p:spPr>
      </p:pic>
      <p:sp>
        <p:nvSpPr>
          <p:cNvPr id="126" name="Textfeld 125">
            <a:extLst>
              <a:ext uri="{FF2B5EF4-FFF2-40B4-BE49-F238E27FC236}">
                <a16:creationId xmlns:a16="http://schemas.microsoft.com/office/drawing/2014/main" id="{5AAA6CB8-58D9-868E-EFEB-BD6109112E09}"/>
              </a:ext>
            </a:extLst>
          </p:cNvPr>
          <p:cNvSpPr txBox="1"/>
          <p:nvPr/>
        </p:nvSpPr>
        <p:spPr>
          <a:xfrm>
            <a:off x="4184062" y="3359864"/>
            <a:ext cx="137533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4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Offene Lernumgebung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27" name="Grafik 126">
            <a:extLst>
              <a:ext uri="{FF2B5EF4-FFF2-40B4-BE49-F238E27FC236}">
                <a16:creationId xmlns:a16="http://schemas.microsoft.com/office/drawing/2014/main" id="{8A7109E1-F880-A53E-B627-5F758222F6E3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659951" y="3044114"/>
            <a:ext cx="588465" cy="571684"/>
          </a:xfrm>
          <a:prstGeom prst="rect">
            <a:avLst/>
          </a:prstGeom>
        </p:spPr>
      </p:pic>
      <p:sp>
        <p:nvSpPr>
          <p:cNvPr id="128" name="Textfeld 127">
            <a:extLst>
              <a:ext uri="{FF2B5EF4-FFF2-40B4-BE49-F238E27FC236}">
                <a16:creationId xmlns:a16="http://schemas.microsoft.com/office/drawing/2014/main" id="{6D8CB3D3-9CF2-39C9-5BC4-74B9F6F0B442}"/>
              </a:ext>
            </a:extLst>
          </p:cNvPr>
          <p:cNvSpPr txBox="1"/>
          <p:nvPr/>
        </p:nvSpPr>
        <p:spPr>
          <a:xfrm>
            <a:off x="2350872" y="3636957"/>
            <a:ext cx="13078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4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Schule am Bildschirm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29" name="Grafik 128">
            <a:extLst>
              <a:ext uri="{FF2B5EF4-FFF2-40B4-BE49-F238E27FC236}">
                <a16:creationId xmlns:a16="http://schemas.microsoft.com/office/drawing/2014/main" id="{98226956-F525-12D7-54C7-0D2E1F94CD75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3931166" y="3672726"/>
            <a:ext cx="1149920" cy="565724"/>
          </a:xfrm>
          <a:prstGeom prst="rect">
            <a:avLst/>
          </a:prstGeom>
        </p:spPr>
      </p:pic>
      <p:sp>
        <p:nvSpPr>
          <p:cNvPr id="130" name="Textfeld 129">
            <a:extLst>
              <a:ext uri="{FF2B5EF4-FFF2-40B4-BE49-F238E27FC236}">
                <a16:creationId xmlns:a16="http://schemas.microsoft.com/office/drawing/2014/main" id="{EDC5DC43-4153-239B-ED8A-D9AA46341E0A}"/>
              </a:ext>
            </a:extLst>
          </p:cNvPr>
          <p:cNvSpPr txBox="1"/>
          <p:nvPr/>
        </p:nvSpPr>
        <p:spPr>
          <a:xfrm>
            <a:off x="3866408" y="4250962"/>
            <a:ext cx="1259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4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Lehrplan Volksschule 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Kanton </a:t>
            </a: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4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Zürich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31" name="Grafik 130">
            <a:extLst>
              <a:ext uri="{FF2B5EF4-FFF2-40B4-BE49-F238E27FC236}">
                <a16:creationId xmlns:a16="http://schemas.microsoft.com/office/drawing/2014/main" id="{BF409E37-9857-9AF4-A338-5C5EC90DA53E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1554799" y="4808872"/>
            <a:ext cx="1174261" cy="286554"/>
          </a:xfrm>
          <a:prstGeom prst="rect">
            <a:avLst/>
          </a:prstGeom>
        </p:spPr>
      </p:pic>
      <p:sp>
        <p:nvSpPr>
          <p:cNvPr id="132" name="Textfeld 131">
            <a:extLst>
              <a:ext uri="{FF2B5EF4-FFF2-40B4-BE49-F238E27FC236}">
                <a16:creationId xmlns:a16="http://schemas.microsoft.com/office/drawing/2014/main" id="{CA54EEAA-F9D2-81E2-415A-AD7857D4D872}"/>
              </a:ext>
            </a:extLst>
          </p:cNvPr>
          <p:cNvSpPr txBox="1"/>
          <p:nvPr/>
        </p:nvSpPr>
        <p:spPr>
          <a:xfrm>
            <a:off x="1326713" y="5076794"/>
            <a:ext cx="166482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4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Materialien für Lehrpersonen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33" name="Grafik 132">
            <a:extLst>
              <a:ext uri="{FF2B5EF4-FFF2-40B4-BE49-F238E27FC236}">
                <a16:creationId xmlns:a16="http://schemas.microsoft.com/office/drawing/2014/main" id="{CD1A68E7-F026-B4A3-33A4-647013608E78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3025147" y="4367378"/>
            <a:ext cx="827430" cy="272285"/>
          </a:xfrm>
          <a:prstGeom prst="rect">
            <a:avLst/>
          </a:prstGeom>
        </p:spPr>
      </p:pic>
      <p:sp>
        <p:nvSpPr>
          <p:cNvPr id="134" name="Textfeld 133">
            <a:extLst>
              <a:ext uri="{FF2B5EF4-FFF2-40B4-BE49-F238E27FC236}">
                <a16:creationId xmlns:a16="http://schemas.microsoft.com/office/drawing/2014/main" id="{07E8D001-FA47-D1A1-9FF0-F70AE5D26A3F}"/>
              </a:ext>
            </a:extLst>
          </p:cNvPr>
          <p:cNvSpPr txBox="1"/>
          <p:nvPr/>
        </p:nvSpPr>
        <p:spPr>
          <a:xfrm>
            <a:off x="2778999" y="4619465"/>
            <a:ext cx="1490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4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Interaktive Lernmedien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35" name="Grafik 134">
            <a:extLst>
              <a:ext uri="{FF2B5EF4-FFF2-40B4-BE49-F238E27FC236}">
                <a16:creationId xmlns:a16="http://schemas.microsoft.com/office/drawing/2014/main" id="{05870856-0985-6C93-37C7-C5D7272693E2}"/>
              </a:ext>
            </a:extLst>
          </p:cNvPr>
          <p:cNvPicPr>
            <a:picLocks noChangeAspect="1"/>
          </p:cNvPicPr>
          <p:nvPr/>
        </p:nvPicPr>
        <p:blipFill>
          <a:blip r:embed="rId50"/>
          <a:stretch>
            <a:fillRect/>
          </a:stretch>
        </p:blipFill>
        <p:spPr>
          <a:xfrm>
            <a:off x="7114997" y="1402315"/>
            <a:ext cx="754538" cy="264088"/>
          </a:xfrm>
          <a:prstGeom prst="rect">
            <a:avLst/>
          </a:prstGeom>
        </p:spPr>
      </p:pic>
      <p:sp>
        <p:nvSpPr>
          <p:cNvPr id="136" name="Textfeld 135">
            <a:extLst>
              <a:ext uri="{FF2B5EF4-FFF2-40B4-BE49-F238E27FC236}">
                <a16:creationId xmlns:a16="http://schemas.microsoft.com/office/drawing/2014/main" id="{7F835E5C-F535-AE2B-D08B-BCD6FF16F78D}"/>
              </a:ext>
            </a:extLst>
          </p:cNvPr>
          <p:cNvSpPr txBox="1"/>
          <p:nvPr/>
        </p:nvSpPr>
        <p:spPr>
          <a:xfrm>
            <a:off x="3284168" y="2290142"/>
            <a:ext cx="131236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5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Ziele des Lernplans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sp>
        <p:nvSpPr>
          <p:cNvPr id="137" name="Textfeld 136">
            <a:extLst>
              <a:ext uri="{FF2B5EF4-FFF2-40B4-BE49-F238E27FC236}">
                <a16:creationId xmlns:a16="http://schemas.microsoft.com/office/drawing/2014/main" id="{7E416B84-7270-4A59-2547-1C42FF2F3608}"/>
              </a:ext>
            </a:extLst>
          </p:cNvPr>
          <p:cNvSpPr txBox="1"/>
          <p:nvPr/>
        </p:nvSpPr>
        <p:spPr>
          <a:xfrm>
            <a:off x="4780553" y="1880706"/>
            <a:ext cx="94191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5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Doppellektion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sp>
        <p:nvSpPr>
          <p:cNvPr id="138" name="Wolke 137">
            <a:extLst>
              <a:ext uri="{FF2B5EF4-FFF2-40B4-BE49-F238E27FC236}">
                <a16:creationId xmlns:a16="http://schemas.microsoft.com/office/drawing/2014/main" id="{EB6779B5-351D-21AB-8143-DAE39B40BED6}"/>
              </a:ext>
            </a:extLst>
          </p:cNvPr>
          <p:cNvSpPr/>
          <p:nvPr/>
        </p:nvSpPr>
        <p:spPr>
          <a:xfrm>
            <a:off x="5047923" y="2575384"/>
            <a:ext cx="6697177" cy="4201625"/>
          </a:xfrm>
          <a:prstGeom prst="cloud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sp>
        <p:nvSpPr>
          <p:cNvPr id="139" name="Wolke 138">
            <a:extLst>
              <a:ext uri="{FF2B5EF4-FFF2-40B4-BE49-F238E27FC236}">
                <a16:creationId xmlns:a16="http://schemas.microsoft.com/office/drawing/2014/main" id="{8F70B796-D009-5E32-6530-73AB985DFD23}"/>
              </a:ext>
            </a:extLst>
          </p:cNvPr>
          <p:cNvSpPr/>
          <p:nvPr/>
        </p:nvSpPr>
        <p:spPr>
          <a:xfrm>
            <a:off x="0" y="1145144"/>
            <a:ext cx="7537313" cy="4745473"/>
          </a:xfrm>
          <a:prstGeom prst="cloud">
            <a:avLst/>
          </a:prstGeom>
          <a:noFill/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CH" sz="11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40" name="Grafik 139">
            <a:extLst>
              <a:ext uri="{FF2B5EF4-FFF2-40B4-BE49-F238E27FC236}">
                <a16:creationId xmlns:a16="http://schemas.microsoft.com/office/drawing/2014/main" id="{40EB695A-C062-E028-22C1-7894C5EB8B52}"/>
              </a:ext>
            </a:extLst>
          </p:cNvPr>
          <p:cNvPicPr>
            <a:picLocks noChangeAspect="1"/>
          </p:cNvPicPr>
          <p:nvPr/>
        </p:nvPicPr>
        <p:blipFill>
          <a:blip r:embed="rId53"/>
          <a:stretch>
            <a:fillRect/>
          </a:stretch>
        </p:blipFill>
        <p:spPr>
          <a:xfrm>
            <a:off x="5777636" y="740635"/>
            <a:ext cx="802100" cy="507389"/>
          </a:xfrm>
          <a:prstGeom prst="rect">
            <a:avLst/>
          </a:prstGeom>
        </p:spPr>
      </p:pic>
      <p:pic>
        <p:nvPicPr>
          <p:cNvPr id="141" name="Grafik 140">
            <a:extLst>
              <a:ext uri="{FF2B5EF4-FFF2-40B4-BE49-F238E27FC236}">
                <a16:creationId xmlns:a16="http://schemas.microsoft.com/office/drawing/2014/main" id="{2D729488-08C4-4B60-BD13-3DC56165DD8A}"/>
              </a:ext>
            </a:extLst>
          </p:cNvPr>
          <p:cNvPicPr>
            <a:picLocks noChangeAspect="1"/>
          </p:cNvPicPr>
          <p:nvPr/>
        </p:nvPicPr>
        <p:blipFill>
          <a:blip r:embed="rId54"/>
          <a:stretch>
            <a:fillRect/>
          </a:stretch>
        </p:blipFill>
        <p:spPr>
          <a:xfrm>
            <a:off x="5994494" y="2122199"/>
            <a:ext cx="706218" cy="493811"/>
          </a:xfrm>
          <a:prstGeom prst="rect">
            <a:avLst/>
          </a:prstGeom>
        </p:spPr>
      </p:pic>
      <p:sp>
        <p:nvSpPr>
          <p:cNvPr id="142" name="Textfeld 141">
            <a:extLst>
              <a:ext uri="{FF2B5EF4-FFF2-40B4-BE49-F238E27FC236}">
                <a16:creationId xmlns:a16="http://schemas.microsoft.com/office/drawing/2014/main" id="{208B31E3-E6B2-E2EB-5C78-398A775D924B}"/>
              </a:ext>
            </a:extLst>
          </p:cNvPr>
          <p:cNvSpPr txBox="1"/>
          <p:nvPr/>
        </p:nvSpPr>
        <p:spPr>
          <a:xfrm>
            <a:off x="5749313" y="2595970"/>
            <a:ext cx="1546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5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Medienkompetenz in </a:t>
            </a:r>
            <a:endParaRPr kumimoji="0" lang="de-CH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der </a:t>
            </a:r>
            <a:r>
              <a:rPr kumimoji="0" lang="de-CH" sz="9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5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Schule, </a:t>
            </a:r>
            <a:r>
              <a:rPr kumimoji="0" lang="de-CH" sz="900" b="0" i="0" u="none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5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Schulflix</a:t>
            </a:r>
            <a:endParaRPr kumimoji="0" lang="de-CH" sz="9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sp>
        <p:nvSpPr>
          <p:cNvPr id="143" name="Textfeld 142">
            <a:extLst>
              <a:ext uri="{FF2B5EF4-FFF2-40B4-BE49-F238E27FC236}">
                <a16:creationId xmlns:a16="http://schemas.microsoft.com/office/drawing/2014/main" id="{3A554FEB-F1D0-C52A-25BA-A2512D0F5CAC}"/>
              </a:ext>
            </a:extLst>
          </p:cNvPr>
          <p:cNvSpPr txBox="1"/>
          <p:nvPr/>
        </p:nvSpPr>
        <p:spPr>
          <a:xfrm>
            <a:off x="8667804" y="467573"/>
            <a:ext cx="2154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</a:rPr>
              <a:t>MEDIENLANDSCHAFT</a:t>
            </a:r>
          </a:p>
        </p:txBody>
      </p:sp>
      <p:sp>
        <p:nvSpPr>
          <p:cNvPr id="144" name="Textfeld 143">
            <a:extLst>
              <a:ext uri="{FF2B5EF4-FFF2-40B4-BE49-F238E27FC236}">
                <a16:creationId xmlns:a16="http://schemas.microsoft.com/office/drawing/2014/main" id="{3EC30892-531A-5F55-6DA2-CC3AA9A3C1BE}"/>
              </a:ext>
            </a:extLst>
          </p:cNvPr>
          <p:cNvSpPr txBox="1"/>
          <p:nvPr/>
        </p:nvSpPr>
        <p:spPr>
          <a:xfrm>
            <a:off x="7800272" y="3066067"/>
            <a:ext cx="21549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6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</a:rPr>
              <a:t>SRG SSR</a:t>
            </a:r>
          </a:p>
        </p:txBody>
      </p:sp>
      <p:pic>
        <p:nvPicPr>
          <p:cNvPr id="145" name="Grafik 144">
            <a:extLst>
              <a:ext uri="{FF2B5EF4-FFF2-40B4-BE49-F238E27FC236}">
                <a16:creationId xmlns:a16="http://schemas.microsoft.com/office/drawing/2014/main" id="{BF729958-2E03-9777-A754-39714F92AC22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5570220" y="4083668"/>
            <a:ext cx="626830" cy="354946"/>
          </a:xfrm>
          <a:prstGeom prst="rect">
            <a:avLst/>
          </a:prstGeom>
        </p:spPr>
      </p:pic>
      <p:sp>
        <p:nvSpPr>
          <p:cNvPr id="146" name="Textfeld 145">
            <a:extLst>
              <a:ext uri="{FF2B5EF4-FFF2-40B4-BE49-F238E27FC236}">
                <a16:creationId xmlns:a16="http://schemas.microsoft.com/office/drawing/2014/main" id="{30478A04-04D3-0B25-382A-BCF7DF2BA9C6}"/>
              </a:ext>
            </a:extLst>
          </p:cNvPr>
          <p:cNvSpPr txBox="1"/>
          <p:nvPr/>
        </p:nvSpPr>
        <p:spPr>
          <a:xfrm>
            <a:off x="5262945" y="4451540"/>
            <a:ext cx="145855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5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Schul- und Erlebniszug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47" name="Grafik 146">
            <a:extLst>
              <a:ext uri="{FF2B5EF4-FFF2-40B4-BE49-F238E27FC236}">
                <a16:creationId xmlns:a16="http://schemas.microsoft.com/office/drawing/2014/main" id="{B53B783F-199E-1496-1604-CB3DA92D74A4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6256201" y="3259461"/>
            <a:ext cx="937989" cy="328891"/>
          </a:xfrm>
          <a:prstGeom prst="rect">
            <a:avLst/>
          </a:prstGeom>
        </p:spPr>
      </p:pic>
      <p:sp>
        <p:nvSpPr>
          <p:cNvPr id="148" name="Textfeld 147">
            <a:extLst>
              <a:ext uri="{FF2B5EF4-FFF2-40B4-BE49-F238E27FC236}">
                <a16:creationId xmlns:a16="http://schemas.microsoft.com/office/drawing/2014/main" id="{19012224-C1C5-9340-C921-D2F6FF03FF99}"/>
              </a:ext>
            </a:extLst>
          </p:cNvPr>
          <p:cNvSpPr txBox="1"/>
          <p:nvPr/>
        </p:nvSpPr>
        <p:spPr>
          <a:xfrm>
            <a:off x="5715328" y="3540604"/>
            <a:ext cx="194714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5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Digitaler Medienkompetenztest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sp>
        <p:nvSpPr>
          <p:cNvPr id="149" name="Textfeld 148">
            <a:extLst>
              <a:ext uri="{FF2B5EF4-FFF2-40B4-BE49-F238E27FC236}">
                <a16:creationId xmlns:a16="http://schemas.microsoft.com/office/drawing/2014/main" id="{9294918C-85FA-0A5B-C3DC-BB87E6D35453}"/>
              </a:ext>
            </a:extLst>
          </p:cNvPr>
          <p:cNvSpPr txBox="1"/>
          <p:nvPr/>
        </p:nvSpPr>
        <p:spPr>
          <a:xfrm>
            <a:off x="7920939" y="1097400"/>
            <a:ext cx="10139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6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Medieninstitut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sp>
        <p:nvSpPr>
          <p:cNvPr id="150" name="Textfeld 149">
            <a:hlinkClick r:id="rId61"/>
            <a:extLst>
              <a:ext uri="{FF2B5EF4-FFF2-40B4-BE49-F238E27FC236}">
                <a16:creationId xmlns:a16="http://schemas.microsoft.com/office/drawing/2014/main" id="{E94FC06B-7C31-8227-6E5D-E73B82A73DDC}"/>
              </a:ext>
            </a:extLst>
          </p:cNvPr>
          <p:cNvSpPr txBox="1"/>
          <p:nvPr/>
        </p:nvSpPr>
        <p:spPr>
          <a:xfrm>
            <a:off x="7505010" y="2192974"/>
            <a:ext cx="149512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6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Kiknet</a:t>
            </a: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6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Medieninstitut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sp>
        <p:nvSpPr>
          <p:cNvPr id="151" name="Textfeld 150">
            <a:extLst>
              <a:ext uri="{FF2B5EF4-FFF2-40B4-BE49-F238E27FC236}">
                <a16:creationId xmlns:a16="http://schemas.microsoft.com/office/drawing/2014/main" id="{AF1A4B44-60DB-263A-3963-0B3E65FB14D3}"/>
              </a:ext>
            </a:extLst>
          </p:cNvPr>
          <p:cNvSpPr txBox="1"/>
          <p:nvPr/>
        </p:nvSpPr>
        <p:spPr>
          <a:xfrm>
            <a:off x="6726846" y="856045"/>
            <a:ext cx="1176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6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Die Schweizer 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Journalistenschule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sp>
        <p:nvSpPr>
          <p:cNvPr id="152" name="Textfeld 151">
            <a:extLst>
              <a:ext uri="{FF2B5EF4-FFF2-40B4-BE49-F238E27FC236}">
                <a16:creationId xmlns:a16="http://schemas.microsoft.com/office/drawing/2014/main" id="{0EF99572-1853-5BC0-36D1-F4195776F1E7}"/>
              </a:ext>
            </a:extLst>
          </p:cNvPr>
          <p:cNvSpPr txBox="1"/>
          <p:nvPr/>
        </p:nvSpPr>
        <p:spPr>
          <a:xfrm>
            <a:off x="7002829" y="1638963"/>
            <a:ext cx="100472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6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Soziale Medien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53" name="Grafik 152">
            <a:extLst>
              <a:ext uri="{FF2B5EF4-FFF2-40B4-BE49-F238E27FC236}">
                <a16:creationId xmlns:a16="http://schemas.microsoft.com/office/drawing/2014/main" id="{5A205BF0-8B75-199B-0A92-D1A9FEC6AECE}"/>
              </a:ext>
            </a:extLst>
          </p:cNvPr>
          <p:cNvPicPr>
            <a:picLocks noChangeAspect="1"/>
          </p:cNvPicPr>
          <p:nvPr/>
        </p:nvPicPr>
        <p:blipFill rotWithShape="1">
          <a:blip r:embed="rId64"/>
          <a:srcRect l="-650" r="-6271"/>
          <a:stretch/>
        </p:blipFill>
        <p:spPr>
          <a:xfrm>
            <a:off x="8782694" y="2213864"/>
            <a:ext cx="505073" cy="490262"/>
          </a:xfrm>
          <a:prstGeom prst="rect">
            <a:avLst/>
          </a:prstGeom>
        </p:spPr>
      </p:pic>
      <p:sp>
        <p:nvSpPr>
          <p:cNvPr id="154" name="Textfeld 153">
            <a:extLst>
              <a:ext uri="{FF2B5EF4-FFF2-40B4-BE49-F238E27FC236}">
                <a16:creationId xmlns:a16="http://schemas.microsoft.com/office/drawing/2014/main" id="{2FEFFD00-ABA5-643A-A490-D88B5BB12F59}"/>
              </a:ext>
            </a:extLst>
          </p:cNvPr>
          <p:cNvSpPr txBox="1"/>
          <p:nvPr/>
        </p:nvSpPr>
        <p:spPr>
          <a:xfrm>
            <a:off x="8274366" y="2699873"/>
            <a:ext cx="19444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6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Jugendliche machen Medien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sp>
        <p:nvSpPr>
          <p:cNvPr id="155" name="Textfeld 154">
            <a:extLst>
              <a:ext uri="{FF2B5EF4-FFF2-40B4-BE49-F238E27FC236}">
                <a16:creationId xmlns:a16="http://schemas.microsoft.com/office/drawing/2014/main" id="{003A3F11-A4F7-4B7B-BE1F-0941A7EE0CFC}"/>
              </a:ext>
            </a:extLst>
          </p:cNvPr>
          <p:cNvSpPr txBox="1"/>
          <p:nvPr/>
        </p:nvSpPr>
        <p:spPr>
          <a:xfrm>
            <a:off x="7144757" y="5192210"/>
            <a:ext cx="383109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</a:rPr>
              <a:t>RTS</a:t>
            </a:r>
          </a:p>
        </p:txBody>
      </p:sp>
      <p:pic>
        <p:nvPicPr>
          <p:cNvPr id="156" name="Grafik 155">
            <a:extLst>
              <a:ext uri="{FF2B5EF4-FFF2-40B4-BE49-F238E27FC236}">
                <a16:creationId xmlns:a16="http://schemas.microsoft.com/office/drawing/2014/main" id="{87EF0224-3A46-D9E0-57AB-022F3D2AD075}"/>
              </a:ext>
            </a:extLst>
          </p:cNvPr>
          <p:cNvPicPr>
            <a:picLocks noChangeAspect="1"/>
          </p:cNvPicPr>
          <p:nvPr/>
        </p:nvPicPr>
        <p:blipFill rotWithShape="1">
          <a:blip r:embed="rId66"/>
          <a:srcRect r="28075" b="4779"/>
          <a:stretch/>
        </p:blipFill>
        <p:spPr>
          <a:xfrm>
            <a:off x="5716467" y="5200332"/>
            <a:ext cx="1340435" cy="307682"/>
          </a:xfrm>
          <a:prstGeom prst="rect">
            <a:avLst/>
          </a:prstGeom>
        </p:spPr>
      </p:pic>
      <p:pic>
        <p:nvPicPr>
          <p:cNvPr id="157" name="Grafik 156">
            <a:extLst>
              <a:ext uri="{FF2B5EF4-FFF2-40B4-BE49-F238E27FC236}">
                <a16:creationId xmlns:a16="http://schemas.microsoft.com/office/drawing/2014/main" id="{5C882DC3-DF05-3960-224E-3C2B191CCD40}"/>
              </a:ext>
            </a:extLst>
          </p:cNvPr>
          <p:cNvPicPr>
            <a:picLocks noChangeAspect="1"/>
          </p:cNvPicPr>
          <p:nvPr/>
        </p:nvPicPr>
        <p:blipFill rotWithShape="1">
          <a:blip r:embed="rId67"/>
          <a:srcRect l="7053" t="7643" r="4278" b="7888"/>
          <a:stretch/>
        </p:blipFill>
        <p:spPr>
          <a:xfrm>
            <a:off x="7281158" y="5498712"/>
            <a:ext cx="805054" cy="431077"/>
          </a:xfrm>
          <a:prstGeom prst="rect">
            <a:avLst/>
          </a:prstGeom>
        </p:spPr>
      </p:pic>
      <p:pic>
        <p:nvPicPr>
          <p:cNvPr id="158" name="Grafik 157">
            <a:extLst>
              <a:ext uri="{FF2B5EF4-FFF2-40B4-BE49-F238E27FC236}">
                <a16:creationId xmlns:a16="http://schemas.microsoft.com/office/drawing/2014/main" id="{9F6A265B-6D43-8570-0DE6-64131D6EF8A9}"/>
              </a:ext>
            </a:extLst>
          </p:cNvPr>
          <p:cNvPicPr>
            <a:picLocks noChangeAspect="1"/>
          </p:cNvPicPr>
          <p:nvPr/>
        </p:nvPicPr>
        <p:blipFill>
          <a:blip r:embed="rId68"/>
          <a:stretch>
            <a:fillRect/>
          </a:stretch>
        </p:blipFill>
        <p:spPr>
          <a:xfrm>
            <a:off x="6551837" y="4773542"/>
            <a:ext cx="1209732" cy="178596"/>
          </a:xfrm>
          <a:prstGeom prst="rect">
            <a:avLst/>
          </a:prstGeom>
        </p:spPr>
      </p:pic>
      <p:sp>
        <p:nvSpPr>
          <p:cNvPr id="159" name="Textfeld 158">
            <a:extLst>
              <a:ext uri="{FF2B5EF4-FFF2-40B4-BE49-F238E27FC236}">
                <a16:creationId xmlns:a16="http://schemas.microsoft.com/office/drawing/2014/main" id="{98336898-D31E-B49D-651F-4A3FE0D12426}"/>
              </a:ext>
            </a:extLst>
          </p:cNvPr>
          <p:cNvSpPr txBox="1"/>
          <p:nvPr/>
        </p:nvSpPr>
        <p:spPr>
          <a:xfrm>
            <a:off x="6905892" y="5950175"/>
            <a:ext cx="14171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6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Éducation</a:t>
            </a: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6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de-CH" sz="9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6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aux</a:t>
            </a: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6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de-CH" sz="9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6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Médias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sp>
        <p:nvSpPr>
          <p:cNvPr id="160" name="Textfeld 159">
            <a:extLst>
              <a:ext uri="{FF2B5EF4-FFF2-40B4-BE49-F238E27FC236}">
                <a16:creationId xmlns:a16="http://schemas.microsoft.com/office/drawing/2014/main" id="{6690CF48-335B-761A-BA21-6F685FFFC84A}"/>
              </a:ext>
            </a:extLst>
          </p:cNvPr>
          <p:cNvSpPr txBox="1"/>
          <p:nvPr/>
        </p:nvSpPr>
        <p:spPr>
          <a:xfrm>
            <a:off x="5597064" y="5483517"/>
            <a:ext cx="19963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7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Site de </a:t>
            </a:r>
            <a:r>
              <a:rPr kumimoji="0" lang="de-CH" sz="9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7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l’éducation</a:t>
            </a: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7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de-CH" sz="9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7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aux</a:t>
            </a: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7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de-CH" sz="9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7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Médias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sp>
        <p:nvSpPr>
          <p:cNvPr id="161" name="Textfeld 160">
            <a:extLst>
              <a:ext uri="{FF2B5EF4-FFF2-40B4-BE49-F238E27FC236}">
                <a16:creationId xmlns:a16="http://schemas.microsoft.com/office/drawing/2014/main" id="{0928FF2D-4C0D-56BE-46DC-821D56D4FBAF}"/>
              </a:ext>
            </a:extLst>
          </p:cNvPr>
          <p:cNvSpPr txBox="1"/>
          <p:nvPr/>
        </p:nvSpPr>
        <p:spPr>
          <a:xfrm>
            <a:off x="6312242" y="4900658"/>
            <a:ext cx="19758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7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Semaine</a:t>
            </a: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7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des </a:t>
            </a:r>
            <a:r>
              <a:rPr kumimoji="0" lang="de-CH" sz="9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7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médias</a:t>
            </a: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7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de-CH" sz="9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7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aux</a:t>
            </a: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7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0" lang="de-CH" sz="9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7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écoles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62" name="Grafik 161">
            <a:extLst>
              <a:ext uri="{FF2B5EF4-FFF2-40B4-BE49-F238E27FC236}">
                <a16:creationId xmlns:a16="http://schemas.microsoft.com/office/drawing/2014/main" id="{139E02C2-ED80-953F-4EFD-1B7227E78F3E}"/>
              </a:ext>
            </a:extLst>
          </p:cNvPr>
          <p:cNvPicPr>
            <a:picLocks noChangeAspect="1"/>
          </p:cNvPicPr>
          <p:nvPr/>
        </p:nvPicPr>
        <p:blipFill>
          <a:blip r:embed="rId72"/>
          <a:stretch>
            <a:fillRect/>
          </a:stretch>
        </p:blipFill>
        <p:spPr>
          <a:xfrm>
            <a:off x="8176727" y="5032496"/>
            <a:ext cx="1279097" cy="235294"/>
          </a:xfrm>
          <a:prstGeom prst="rect">
            <a:avLst/>
          </a:prstGeom>
        </p:spPr>
      </p:pic>
      <p:sp>
        <p:nvSpPr>
          <p:cNvPr id="163" name="Textfeld 162">
            <a:extLst>
              <a:ext uri="{FF2B5EF4-FFF2-40B4-BE49-F238E27FC236}">
                <a16:creationId xmlns:a16="http://schemas.microsoft.com/office/drawing/2014/main" id="{B173DB65-3129-402C-C045-20CE44CA7FB1}"/>
              </a:ext>
            </a:extLst>
          </p:cNvPr>
          <p:cNvSpPr txBox="1"/>
          <p:nvPr/>
        </p:nvSpPr>
        <p:spPr>
          <a:xfrm>
            <a:off x="9325244" y="5371055"/>
            <a:ext cx="5313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</a:rPr>
              <a:t>SRF</a:t>
            </a:r>
          </a:p>
        </p:txBody>
      </p:sp>
      <p:pic>
        <p:nvPicPr>
          <p:cNvPr id="164" name="Grafik 163">
            <a:extLst>
              <a:ext uri="{FF2B5EF4-FFF2-40B4-BE49-F238E27FC236}">
                <a16:creationId xmlns:a16="http://schemas.microsoft.com/office/drawing/2014/main" id="{622D0B2F-199D-2F61-AF24-03B4790B8F58}"/>
              </a:ext>
            </a:extLst>
          </p:cNvPr>
          <p:cNvPicPr>
            <a:picLocks noChangeAspect="1"/>
          </p:cNvPicPr>
          <p:nvPr/>
        </p:nvPicPr>
        <p:blipFill rotWithShape="1">
          <a:blip r:embed="rId73"/>
          <a:srcRect t="6161" r="11198"/>
          <a:stretch/>
        </p:blipFill>
        <p:spPr>
          <a:xfrm>
            <a:off x="9767712" y="5062104"/>
            <a:ext cx="1005148" cy="594031"/>
          </a:xfrm>
          <a:prstGeom prst="rect">
            <a:avLst/>
          </a:prstGeom>
        </p:spPr>
      </p:pic>
      <p:sp>
        <p:nvSpPr>
          <p:cNvPr id="165" name="Textfeld 164">
            <a:extLst>
              <a:ext uri="{FF2B5EF4-FFF2-40B4-BE49-F238E27FC236}">
                <a16:creationId xmlns:a16="http://schemas.microsoft.com/office/drawing/2014/main" id="{65848011-DB56-E8EB-3F8D-DBDCFEB4B9F4}"/>
              </a:ext>
            </a:extLst>
          </p:cNvPr>
          <p:cNvSpPr txBox="1"/>
          <p:nvPr/>
        </p:nvSpPr>
        <p:spPr>
          <a:xfrm>
            <a:off x="10392191" y="2884339"/>
            <a:ext cx="50961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</a:rPr>
              <a:t>RTR</a:t>
            </a:r>
          </a:p>
        </p:txBody>
      </p:sp>
      <p:pic>
        <p:nvPicPr>
          <p:cNvPr id="166" name="Grafik 165">
            <a:extLst>
              <a:ext uri="{FF2B5EF4-FFF2-40B4-BE49-F238E27FC236}">
                <a16:creationId xmlns:a16="http://schemas.microsoft.com/office/drawing/2014/main" id="{EAF3DD27-6046-987B-FF31-7785F219A498}"/>
              </a:ext>
            </a:extLst>
          </p:cNvPr>
          <p:cNvPicPr>
            <a:picLocks noChangeAspect="1"/>
          </p:cNvPicPr>
          <p:nvPr/>
        </p:nvPicPr>
        <p:blipFill>
          <a:blip r:embed="rId74"/>
          <a:stretch>
            <a:fillRect/>
          </a:stretch>
        </p:blipFill>
        <p:spPr>
          <a:xfrm>
            <a:off x="10289280" y="3213978"/>
            <a:ext cx="707067" cy="398187"/>
          </a:xfrm>
          <a:prstGeom prst="rect">
            <a:avLst/>
          </a:prstGeom>
        </p:spPr>
      </p:pic>
      <p:sp>
        <p:nvSpPr>
          <p:cNvPr id="167" name="Textfeld 166">
            <a:extLst>
              <a:ext uri="{FF2B5EF4-FFF2-40B4-BE49-F238E27FC236}">
                <a16:creationId xmlns:a16="http://schemas.microsoft.com/office/drawing/2014/main" id="{C861ADD8-1BEA-8571-7D7B-96CB74C2B1D2}"/>
              </a:ext>
            </a:extLst>
          </p:cNvPr>
          <p:cNvSpPr txBox="1"/>
          <p:nvPr/>
        </p:nvSpPr>
        <p:spPr>
          <a:xfrm>
            <a:off x="10230896" y="3611647"/>
            <a:ext cx="10464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7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Metalounge RTR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sp>
        <p:nvSpPr>
          <p:cNvPr id="168" name="Textfeld 167">
            <a:extLst>
              <a:ext uri="{FF2B5EF4-FFF2-40B4-BE49-F238E27FC236}">
                <a16:creationId xmlns:a16="http://schemas.microsoft.com/office/drawing/2014/main" id="{959A56D8-7311-00EB-95F6-E18CD4BE0E9E}"/>
              </a:ext>
            </a:extLst>
          </p:cNvPr>
          <p:cNvSpPr txBox="1"/>
          <p:nvPr/>
        </p:nvSpPr>
        <p:spPr>
          <a:xfrm>
            <a:off x="7691953" y="2852962"/>
            <a:ext cx="134916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11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</a:rPr>
              <a:t>RSI</a:t>
            </a:r>
          </a:p>
        </p:txBody>
      </p:sp>
      <p:sp>
        <p:nvSpPr>
          <p:cNvPr id="170" name="Textfeld 169">
            <a:extLst>
              <a:ext uri="{FF2B5EF4-FFF2-40B4-BE49-F238E27FC236}">
                <a16:creationId xmlns:a16="http://schemas.microsoft.com/office/drawing/2014/main" id="{0CCFD651-5943-39DF-02E2-6707F2DEFC2C}"/>
              </a:ext>
            </a:extLst>
          </p:cNvPr>
          <p:cNvSpPr txBox="1"/>
          <p:nvPr/>
        </p:nvSpPr>
        <p:spPr>
          <a:xfrm>
            <a:off x="8007120" y="5884029"/>
            <a:ext cx="1736596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76"/>
              </a:rPr>
              <a:t>Medien-Workshop für Kinder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sp>
        <p:nvSpPr>
          <p:cNvPr id="171" name="Textfeld 170">
            <a:extLst>
              <a:ext uri="{FF2B5EF4-FFF2-40B4-BE49-F238E27FC236}">
                <a16:creationId xmlns:a16="http://schemas.microsoft.com/office/drawing/2014/main" id="{07398C3B-B4CD-A199-1A24-83DC4D7FA3C5}"/>
              </a:ext>
            </a:extLst>
          </p:cNvPr>
          <p:cNvSpPr txBox="1"/>
          <p:nvPr/>
        </p:nvSpPr>
        <p:spPr>
          <a:xfrm>
            <a:off x="9274950" y="5640706"/>
            <a:ext cx="16437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7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Deep-Fake von Moderatoren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172" name="Grafik 171">
            <a:extLst>
              <a:ext uri="{FF2B5EF4-FFF2-40B4-BE49-F238E27FC236}">
                <a16:creationId xmlns:a16="http://schemas.microsoft.com/office/drawing/2014/main" id="{977A13B1-E1BD-F053-3E6D-EB639EABF090}"/>
              </a:ext>
            </a:extLst>
          </p:cNvPr>
          <p:cNvPicPr>
            <a:picLocks noChangeAspect="1"/>
          </p:cNvPicPr>
          <p:nvPr/>
        </p:nvPicPr>
        <p:blipFill>
          <a:blip r:embed="rId78"/>
          <a:stretch>
            <a:fillRect/>
          </a:stretch>
        </p:blipFill>
        <p:spPr>
          <a:xfrm>
            <a:off x="10918721" y="4027043"/>
            <a:ext cx="566842" cy="629607"/>
          </a:xfrm>
          <a:prstGeom prst="rect">
            <a:avLst/>
          </a:prstGeom>
        </p:spPr>
      </p:pic>
      <p:sp>
        <p:nvSpPr>
          <p:cNvPr id="173" name="Textfeld 172">
            <a:extLst>
              <a:ext uri="{FF2B5EF4-FFF2-40B4-BE49-F238E27FC236}">
                <a16:creationId xmlns:a16="http://schemas.microsoft.com/office/drawing/2014/main" id="{0F3221C7-B67B-BE02-D420-793DE4F02E7A}"/>
              </a:ext>
            </a:extLst>
          </p:cNvPr>
          <p:cNvSpPr txBox="1"/>
          <p:nvPr/>
        </p:nvSpPr>
        <p:spPr>
          <a:xfrm>
            <a:off x="10507576" y="4663164"/>
            <a:ext cx="2031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Beispiel zur Herkunft 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  <a:hlinkClick r:id="" action="ppaction://noaction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" action="ppaction://noac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von </a:t>
            </a: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7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Fake-News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sp>
        <p:nvSpPr>
          <p:cNvPr id="174" name="Textfeld 173">
            <a:extLst>
              <a:ext uri="{FF2B5EF4-FFF2-40B4-BE49-F238E27FC236}">
                <a16:creationId xmlns:a16="http://schemas.microsoft.com/office/drawing/2014/main" id="{5A15119F-C61D-B0CA-F4EA-7B0259D5AA18}"/>
              </a:ext>
            </a:extLst>
          </p:cNvPr>
          <p:cNvSpPr txBox="1"/>
          <p:nvPr/>
        </p:nvSpPr>
        <p:spPr>
          <a:xfrm>
            <a:off x="8105077" y="5197005"/>
            <a:ext cx="164377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8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Webinar Medienkompetenz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529DA970-F1FB-24F7-23C2-8553325FDC31}"/>
              </a:ext>
            </a:extLst>
          </p:cNvPr>
          <p:cNvPicPr>
            <a:picLocks noChangeAspect="1"/>
          </p:cNvPicPr>
          <p:nvPr/>
        </p:nvPicPr>
        <p:blipFill rotWithShape="1">
          <a:blip r:embed="rId81"/>
          <a:srcRect l="4767" t="1181" b="-1"/>
          <a:stretch/>
        </p:blipFill>
        <p:spPr>
          <a:xfrm>
            <a:off x="7988521" y="3972215"/>
            <a:ext cx="403477" cy="560916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F60A2378-C289-CB62-85E2-B07A06FAA02A}"/>
              </a:ext>
            </a:extLst>
          </p:cNvPr>
          <p:cNvPicPr>
            <a:picLocks noChangeAspect="1"/>
          </p:cNvPicPr>
          <p:nvPr/>
        </p:nvPicPr>
        <p:blipFill>
          <a:blip r:embed="rId82"/>
          <a:stretch>
            <a:fillRect/>
          </a:stretch>
        </p:blipFill>
        <p:spPr>
          <a:xfrm>
            <a:off x="8379018" y="5440153"/>
            <a:ext cx="819386" cy="457037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2FDAFF5D-5639-2D33-4C92-26002667BDE3}"/>
              </a:ext>
            </a:extLst>
          </p:cNvPr>
          <p:cNvPicPr>
            <a:picLocks noChangeAspect="1"/>
          </p:cNvPicPr>
          <p:nvPr/>
        </p:nvPicPr>
        <p:blipFill rotWithShape="1">
          <a:blip r:embed="rId83"/>
          <a:srcRect l="3183" t="5688" r="3268" b="12765"/>
          <a:stretch/>
        </p:blipFill>
        <p:spPr>
          <a:xfrm>
            <a:off x="8574484" y="4356929"/>
            <a:ext cx="823350" cy="471049"/>
          </a:xfrm>
          <a:prstGeom prst="rect">
            <a:avLst/>
          </a:prstGeom>
        </p:spPr>
      </p:pic>
      <p:sp>
        <p:nvSpPr>
          <p:cNvPr id="10" name="Textfeld 9">
            <a:hlinkClick r:id="rId84"/>
            <a:extLst>
              <a:ext uri="{FF2B5EF4-FFF2-40B4-BE49-F238E27FC236}">
                <a16:creationId xmlns:a16="http://schemas.microsoft.com/office/drawing/2014/main" id="{1A4A5555-2C9D-A2BC-0A4B-0DE3429B0D28}"/>
              </a:ext>
            </a:extLst>
          </p:cNvPr>
          <p:cNvSpPr txBox="1"/>
          <p:nvPr/>
        </p:nvSpPr>
        <p:spPr>
          <a:xfrm>
            <a:off x="8548785" y="4785242"/>
            <a:ext cx="83078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</a:rPr>
              <a:t>Clip und Klar!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DDC3E045-7989-A16F-309D-73CEF976446E}"/>
              </a:ext>
            </a:extLst>
          </p:cNvPr>
          <p:cNvPicPr>
            <a:picLocks noChangeAspect="1"/>
          </p:cNvPicPr>
          <p:nvPr/>
        </p:nvPicPr>
        <p:blipFill>
          <a:blip r:embed="rId85"/>
          <a:stretch>
            <a:fillRect/>
          </a:stretch>
        </p:blipFill>
        <p:spPr>
          <a:xfrm>
            <a:off x="8757369" y="3903199"/>
            <a:ext cx="1667054" cy="22416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CF1DDADA-DFCE-EDFD-6FD3-B0C8552B1DC2}"/>
              </a:ext>
            </a:extLst>
          </p:cNvPr>
          <p:cNvSpPr txBox="1"/>
          <p:nvPr/>
        </p:nvSpPr>
        <p:spPr>
          <a:xfrm>
            <a:off x="9256136" y="4151778"/>
            <a:ext cx="745761" cy="146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RG SSR Type"/>
                <a:ea typeface="+mn-ea"/>
                <a:cs typeface="+mn-cs"/>
                <a:hlinkClick r:id="rId86"/>
              </a:rPr>
              <a:t>Hate</a:t>
            </a:r>
            <a:r>
              <a:rPr kumimoji="0" lang="de-CH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RG SSR Type"/>
                <a:ea typeface="+mn-ea"/>
                <a:cs typeface="+mn-cs"/>
                <a:hlinkClick r:id="rId86"/>
              </a:rPr>
              <a:t> Speech</a:t>
            </a:r>
            <a:endParaRPr kumimoji="0" lang="de-CH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RG SSR Type"/>
              <a:ea typeface="+mn-ea"/>
              <a:cs typeface="+mn-cs"/>
            </a:endParaRPr>
          </a:p>
        </p:txBody>
      </p:sp>
      <p:pic>
        <p:nvPicPr>
          <p:cNvPr id="15" name="Grafik 14">
            <a:extLst>
              <a:ext uri="{FF2B5EF4-FFF2-40B4-BE49-F238E27FC236}">
                <a16:creationId xmlns:a16="http://schemas.microsoft.com/office/drawing/2014/main" id="{F7B5513C-55DE-7986-B718-379B20BE4E6E}"/>
              </a:ext>
            </a:extLst>
          </p:cNvPr>
          <p:cNvPicPr>
            <a:picLocks noChangeAspect="1"/>
          </p:cNvPicPr>
          <p:nvPr/>
        </p:nvPicPr>
        <p:blipFill>
          <a:blip r:embed="rId87"/>
          <a:stretch>
            <a:fillRect/>
          </a:stretch>
        </p:blipFill>
        <p:spPr>
          <a:xfrm>
            <a:off x="8782694" y="3479814"/>
            <a:ext cx="1438309" cy="269497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4BD289A2-4D2A-452C-38CE-EA3BCB159DA9}"/>
              </a:ext>
            </a:extLst>
          </p:cNvPr>
          <p:cNvSpPr txBox="1"/>
          <p:nvPr/>
        </p:nvSpPr>
        <p:spPr>
          <a:xfrm>
            <a:off x="9398378" y="3749311"/>
            <a:ext cx="745761" cy="146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RG SSR Type"/>
                <a:ea typeface="+mn-ea"/>
                <a:cs typeface="+mn-cs"/>
                <a:hlinkClick r:id="rId88"/>
              </a:rPr>
              <a:t>KI</a:t>
            </a:r>
            <a:endParaRPr kumimoji="0" lang="de-CH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RG SSR Type"/>
              <a:ea typeface="+mn-ea"/>
              <a:cs typeface="+mn-cs"/>
            </a:endParaRPr>
          </a:p>
        </p:txBody>
      </p:sp>
      <p:pic>
        <p:nvPicPr>
          <p:cNvPr id="18" name="Grafik 17">
            <a:extLst>
              <a:ext uri="{FF2B5EF4-FFF2-40B4-BE49-F238E27FC236}">
                <a16:creationId xmlns:a16="http://schemas.microsoft.com/office/drawing/2014/main" id="{74966318-2550-04E1-A61A-0F191795CDDF}"/>
              </a:ext>
            </a:extLst>
          </p:cNvPr>
          <p:cNvPicPr>
            <a:picLocks noChangeAspect="1"/>
          </p:cNvPicPr>
          <p:nvPr/>
        </p:nvPicPr>
        <p:blipFill>
          <a:blip r:embed="rId89"/>
          <a:stretch>
            <a:fillRect/>
          </a:stretch>
        </p:blipFill>
        <p:spPr>
          <a:xfrm>
            <a:off x="9909083" y="4289317"/>
            <a:ext cx="575357" cy="207636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FF7FDD6-0FB6-BE14-499F-197757614838}"/>
              </a:ext>
            </a:extLst>
          </p:cNvPr>
          <p:cNvSpPr txBox="1"/>
          <p:nvPr/>
        </p:nvSpPr>
        <p:spPr>
          <a:xfrm>
            <a:off x="9556061" y="4506531"/>
            <a:ext cx="1408214" cy="17961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RG SSR Type"/>
                <a:ea typeface="+mn-ea"/>
                <a:cs typeface="+mn-cs"/>
                <a:hlinkClick r:id="rId90"/>
              </a:rPr>
              <a:t>Informatik leicht gemacht</a:t>
            </a:r>
            <a:endParaRPr kumimoji="0" lang="de-CH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RG SSR Type"/>
              <a:ea typeface="+mn-ea"/>
              <a:cs typeface="+mn-cs"/>
            </a:endParaRPr>
          </a:p>
        </p:txBody>
      </p:sp>
      <p:pic>
        <p:nvPicPr>
          <p:cNvPr id="21" name="Grafik 20">
            <a:extLst>
              <a:ext uri="{FF2B5EF4-FFF2-40B4-BE49-F238E27FC236}">
                <a16:creationId xmlns:a16="http://schemas.microsoft.com/office/drawing/2014/main" id="{D35F52BC-8AB4-7AE6-D0C0-5B9F2EFBE248}"/>
              </a:ext>
            </a:extLst>
          </p:cNvPr>
          <p:cNvPicPr>
            <a:picLocks noChangeAspect="1"/>
          </p:cNvPicPr>
          <p:nvPr/>
        </p:nvPicPr>
        <p:blipFill>
          <a:blip r:embed="rId91"/>
          <a:stretch>
            <a:fillRect/>
          </a:stretch>
        </p:blipFill>
        <p:spPr>
          <a:xfrm>
            <a:off x="7970046" y="6277610"/>
            <a:ext cx="576693" cy="364576"/>
          </a:xfrm>
          <a:prstGeom prst="rect">
            <a:avLst/>
          </a:prstGeom>
        </p:spPr>
      </p:pic>
      <p:sp>
        <p:nvSpPr>
          <p:cNvPr id="22" name="Textfeld 21">
            <a:hlinkClick r:id="rId92"/>
            <a:extLst>
              <a:ext uri="{FF2B5EF4-FFF2-40B4-BE49-F238E27FC236}">
                <a16:creationId xmlns:a16="http://schemas.microsoft.com/office/drawing/2014/main" id="{9CCD883A-9484-B905-44DE-32FC038DD549}"/>
              </a:ext>
            </a:extLst>
          </p:cNvPr>
          <p:cNvSpPr txBox="1"/>
          <p:nvPr/>
        </p:nvSpPr>
        <p:spPr>
          <a:xfrm>
            <a:off x="8507096" y="6196072"/>
            <a:ext cx="1001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</a:rPr>
              <a:t>Wie Fake-News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</a:rPr>
              <a:t>erkennen</a:t>
            </a:r>
          </a:p>
        </p:txBody>
      </p:sp>
      <p:pic>
        <p:nvPicPr>
          <p:cNvPr id="24" name="Grafik 23">
            <a:extLst>
              <a:ext uri="{FF2B5EF4-FFF2-40B4-BE49-F238E27FC236}">
                <a16:creationId xmlns:a16="http://schemas.microsoft.com/office/drawing/2014/main" id="{B70EAEBB-F5AB-76C8-669E-ABE03F8A84E8}"/>
              </a:ext>
            </a:extLst>
          </p:cNvPr>
          <p:cNvPicPr>
            <a:picLocks noChangeAspect="1"/>
          </p:cNvPicPr>
          <p:nvPr/>
        </p:nvPicPr>
        <p:blipFill>
          <a:blip r:embed="rId93"/>
          <a:stretch>
            <a:fillRect/>
          </a:stretch>
        </p:blipFill>
        <p:spPr>
          <a:xfrm>
            <a:off x="7165184" y="4251305"/>
            <a:ext cx="680009" cy="369315"/>
          </a:xfrm>
          <a:prstGeom prst="rect">
            <a:avLst/>
          </a:prstGeom>
        </p:spPr>
      </p:pic>
      <p:sp>
        <p:nvSpPr>
          <p:cNvPr id="25" name="Textfeld 24">
            <a:hlinkClick r:id="rId94"/>
            <a:extLst>
              <a:ext uri="{FF2B5EF4-FFF2-40B4-BE49-F238E27FC236}">
                <a16:creationId xmlns:a16="http://schemas.microsoft.com/office/drawing/2014/main" id="{7BAEF9B2-1DDC-D5F5-9F31-BFDE13C5A7AF}"/>
              </a:ext>
            </a:extLst>
          </p:cNvPr>
          <p:cNvSpPr txBox="1"/>
          <p:nvPr/>
        </p:nvSpPr>
        <p:spPr>
          <a:xfrm>
            <a:off x="6985957" y="4592207"/>
            <a:ext cx="141717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</a:rPr>
              <a:t>Atelier Fake News</a:t>
            </a:r>
          </a:p>
        </p:txBody>
      </p:sp>
      <p:sp>
        <p:nvSpPr>
          <p:cNvPr id="26" name="Textfeld 25">
            <a:hlinkClick r:id="rId95"/>
            <a:extLst>
              <a:ext uri="{FF2B5EF4-FFF2-40B4-BE49-F238E27FC236}">
                <a16:creationId xmlns:a16="http://schemas.microsoft.com/office/drawing/2014/main" id="{7CDC5370-6AB8-6F7C-42D1-4016E25BABB6}"/>
              </a:ext>
            </a:extLst>
          </p:cNvPr>
          <p:cNvSpPr txBox="1"/>
          <p:nvPr/>
        </p:nvSpPr>
        <p:spPr>
          <a:xfrm>
            <a:off x="7875638" y="4501279"/>
            <a:ext cx="66423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</a:rPr>
              <a:t>Brochure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28" name="Grafik 27">
            <a:extLst>
              <a:ext uri="{FF2B5EF4-FFF2-40B4-BE49-F238E27FC236}">
                <a16:creationId xmlns:a16="http://schemas.microsoft.com/office/drawing/2014/main" id="{2096854F-D296-192B-F73E-6D356868A067}"/>
              </a:ext>
            </a:extLst>
          </p:cNvPr>
          <p:cNvPicPr>
            <a:picLocks noChangeAspect="1"/>
          </p:cNvPicPr>
          <p:nvPr/>
        </p:nvPicPr>
        <p:blipFill>
          <a:blip r:embed="rId96"/>
          <a:stretch>
            <a:fillRect/>
          </a:stretch>
        </p:blipFill>
        <p:spPr>
          <a:xfrm>
            <a:off x="5991084" y="5753283"/>
            <a:ext cx="843800" cy="266463"/>
          </a:xfrm>
          <a:prstGeom prst="rect">
            <a:avLst/>
          </a:prstGeom>
        </p:spPr>
      </p:pic>
      <p:sp>
        <p:nvSpPr>
          <p:cNvPr id="29" name="Textfeld 28">
            <a:hlinkClick r:id="rId97"/>
            <a:extLst>
              <a:ext uri="{FF2B5EF4-FFF2-40B4-BE49-F238E27FC236}">
                <a16:creationId xmlns:a16="http://schemas.microsoft.com/office/drawing/2014/main" id="{71CB7D59-2FD3-E15C-B749-4834FAE15CCA}"/>
              </a:ext>
            </a:extLst>
          </p:cNvPr>
          <p:cNvSpPr txBox="1"/>
          <p:nvPr/>
        </p:nvSpPr>
        <p:spPr>
          <a:xfrm>
            <a:off x="6103935" y="6003952"/>
            <a:ext cx="9545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</a:rPr>
              <a:t>Information et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</a:rPr>
              <a:t>désinformation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31" name="Grafik 30">
            <a:extLst>
              <a:ext uri="{FF2B5EF4-FFF2-40B4-BE49-F238E27FC236}">
                <a16:creationId xmlns:a16="http://schemas.microsoft.com/office/drawing/2014/main" id="{06476236-92A0-63F7-F694-0F5218B4406D}"/>
              </a:ext>
            </a:extLst>
          </p:cNvPr>
          <p:cNvPicPr>
            <a:picLocks noChangeAspect="1"/>
          </p:cNvPicPr>
          <p:nvPr/>
        </p:nvPicPr>
        <p:blipFill>
          <a:blip r:embed="rId98"/>
          <a:stretch>
            <a:fillRect/>
          </a:stretch>
        </p:blipFill>
        <p:spPr>
          <a:xfrm>
            <a:off x="7605590" y="3460740"/>
            <a:ext cx="528594" cy="302850"/>
          </a:xfrm>
          <a:prstGeom prst="rect">
            <a:avLst/>
          </a:prstGeom>
        </p:spPr>
      </p:pic>
      <p:sp>
        <p:nvSpPr>
          <p:cNvPr id="32" name="Textfeld 31">
            <a:hlinkClick r:id="rId99"/>
            <a:extLst>
              <a:ext uri="{FF2B5EF4-FFF2-40B4-BE49-F238E27FC236}">
                <a16:creationId xmlns:a16="http://schemas.microsoft.com/office/drawing/2014/main" id="{16B639E0-1EBA-8AF1-1E4D-C7BE5EA8793D}"/>
              </a:ext>
            </a:extLst>
          </p:cNvPr>
          <p:cNvSpPr txBox="1"/>
          <p:nvPr/>
        </p:nvSpPr>
        <p:spPr>
          <a:xfrm>
            <a:off x="7276270" y="3767510"/>
            <a:ext cx="130712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</a:rPr>
              <a:t>Format </a:t>
            </a:r>
            <a:r>
              <a:rPr kumimoji="0" lang="de-CH" sz="900" b="0" i="0" u="sng" strike="noStrike" kern="1200" cap="none" spc="0" normalizeH="0" baseline="0" noProof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</a:rPr>
              <a:t>d’investigation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pic>
        <p:nvPicPr>
          <p:cNvPr id="34" name="Grafik 33">
            <a:extLst>
              <a:ext uri="{FF2B5EF4-FFF2-40B4-BE49-F238E27FC236}">
                <a16:creationId xmlns:a16="http://schemas.microsoft.com/office/drawing/2014/main" id="{8ECA1AAD-7489-9A37-96D4-BADA4B9B71A2}"/>
              </a:ext>
            </a:extLst>
          </p:cNvPr>
          <p:cNvPicPr>
            <a:picLocks noChangeAspect="1"/>
          </p:cNvPicPr>
          <p:nvPr/>
        </p:nvPicPr>
        <p:blipFill>
          <a:blip r:embed="rId100"/>
          <a:stretch>
            <a:fillRect/>
          </a:stretch>
        </p:blipFill>
        <p:spPr>
          <a:xfrm flipH="1">
            <a:off x="9183887" y="2916449"/>
            <a:ext cx="654671" cy="369332"/>
          </a:xfrm>
          <a:prstGeom prst="rect">
            <a:avLst/>
          </a:prstGeom>
        </p:spPr>
      </p:pic>
      <p:sp>
        <p:nvSpPr>
          <p:cNvPr id="35" name="Textfeld 34">
            <a:extLst>
              <a:ext uri="{FF2B5EF4-FFF2-40B4-BE49-F238E27FC236}">
                <a16:creationId xmlns:a16="http://schemas.microsoft.com/office/drawing/2014/main" id="{0E07F127-106C-AE5F-35F4-74525BF0A9B0}"/>
              </a:ext>
            </a:extLst>
          </p:cNvPr>
          <p:cNvSpPr txBox="1"/>
          <p:nvPr/>
        </p:nvSpPr>
        <p:spPr>
          <a:xfrm>
            <a:off x="9218015" y="3315622"/>
            <a:ext cx="745761" cy="146847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RG SSR Type"/>
                <a:ea typeface="+mn-ea"/>
                <a:cs typeface="+mn-cs"/>
                <a:hlinkClick r:id="rId101"/>
              </a:rPr>
              <a:t>Führungen</a:t>
            </a:r>
            <a:endParaRPr kumimoji="0" lang="de-CH" sz="9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RG SSR Type"/>
              <a:ea typeface="+mn-ea"/>
              <a:cs typeface="+mn-cs"/>
            </a:endParaRPr>
          </a:p>
        </p:txBody>
      </p:sp>
      <p:pic>
        <p:nvPicPr>
          <p:cNvPr id="37" name="Grafik 36">
            <a:extLst>
              <a:ext uri="{FF2B5EF4-FFF2-40B4-BE49-F238E27FC236}">
                <a16:creationId xmlns:a16="http://schemas.microsoft.com/office/drawing/2014/main" id="{95DDDBFC-AAA0-7CB6-AB2E-281A0F9A7943}"/>
              </a:ext>
            </a:extLst>
          </p:cNvPr>
          <p:cNvPicPr>
            <a:picLocks noChangeAspect="1"/>
          </p:cNvPicPr>
          <p:nvPr/>
        </p:nvPicPr>
        <p:blipFill>
          <a:blip r:embed="rId102"/>
          <a:stretch>
            <a:fillRect/>
          </a:stretch>
        </p:blipFill>
        <p:spPr>
          <a:xfrm>
            <a:off x="3374826" y="5054619"/>
            <a:ext cx="1022940" cy="238873"/>
          </a:xfrm>
          <a:prstGeom prst="rect">
            <a:avLst/>
          </a:prstGeom>
        </p:spPr>
      </p:pic>
      <p:sp>
        <p:nvSpPr>
          <p:cNvPr id="38" name="Textfeld 37">
            <a:extLst>
              <a:ext uri="{FF2B5EF4-FFF2-40B4-BE49-F238E27FC236}">
                <a16:creationId xmlns:a16="http://schemas.microsoft.com/office/drawing/2014/main" id="{67A2724C-DAF8-827E-A6CA-2FE081B6788E}"/>
              </a:ext>
            </a:extLst>
          </p:cNvPr>
          <p:cNvSpPr txBox="1"/>
          <p:nvPr/>
        </p:nvSpPr>
        <p:spPr>
          <a:xfrm>
            <a:off x="3606434" y="5332675"/>
            <a:ext cx="14904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CH" sz="900" b="0" i="0" u="sng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RG SSR Type" panose="020B0504030602030204" pitchFamily="34" charset="0"/>
                <a:ea typeface="+mn-ea"/>
                <a:cs typeface="+mn-cs"/>
                <a:hlinkClick r:id="rId103"/>
              </a:rPr>
              <a:t>PICTS</a:t>
            </a:r>
            <a:endParaRPr kumimoji="0" lang="de-CH" sz="900" b="0" i="0" u="sng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RG SSR Type" panose="020B0504030602030204" pitchFamily="34" charset="0"/>
              <a:ea typeface="+mn-ea"/>
              <a:cs typeface="+mn-cs"/>
            </a:endParaRPr>
          </a:p>
        </p:txBody>
      </p:sp>
      <p:sp>
        <p:nvSpPr>
          <p:cNvPr id="8" name="Titel 2">
            <a:extLst>
              <a:ext uri="{FF2B5EF4-FFF2-40B4-BE49-F238E27FC236}">
                <a16:creationId xmlns:a16="http://schemas.microsoft.com/office/drawing/2014/main" id="{CB27E5F0-D2D0-18C7-EE85-86C00E6767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0634" y="216416"/>
            <a:ext cx="9660018" cy="861774"/>
          </a:xfrm>
        </p:spPr>
        <p:txBody>
          <a:bodyPr/>
          <a:lstStyle/>
          <a:p>
            <a:r>
              <a:rPr lang="de-CH" dirty="0"/>
              <a:t>Inspiration Material</a:t>
            </a:r>
            <a:endParaRPr lang="de-CH" b="0" dirty="0"/>
          </a:p>
        </p:txBody>
      </p:sp>
    </p:spTree>
    <p:extLst>
      <p:ext uri="{BB962C8B-B14F-4D97-AF65-F5344CB8AC3E}">
        <p14:creationId xmlns:p14="http://schemas.microsoft.com/office/powerpoint/2010/main" val="644586692"/>
      </p:ext>
    </p:extLst>
  </p:cSld>
  <p:clrMapOvr>
    <a:masterClrMapping/>
  </p:clrMapOvr>
</p:sld>
</file>

<file path=ppt/theme/theme1.xml><?xml version="1.0" encoding="utf-8"?>
<a:theme xmlns:a="http://schemas.openxmlformats.org/drawingml/2006/main" name="1_SRG SSR">
  <a:themeElements>
    <a:clrScheme name="SRG SSR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AF001E"/>
      </a:accent1>
      <a:accent2>
        <a:srgbClr val="FFD72D"/>
      </a:accent2>
      <a:accent3>
        <a:srgbClr val="008CCD"/>
      </a:accent3>
      <a:accent4>
        <a:srgbClr val="003796"/>
      </a:accent4>
      <a:accent5>
        <a:srgbClr val="009646"/>
      </a:accent5>
      <a:accent6>
        <a:srgbClr val="D2D2D2"/>
      </a:accent6>
      <a:hlink>
        <a:srgbClr val="000000"/>
      </a:hlink>
      <a:folHlink>
        <a:srgbClr val="969696"/>
      </a:folHlink>
    </a:clrScheme>
    <a:fontScheme name="SRF Fonts">
      <a:majorFont>
        <a:latin typeface="SRG SSR Type"/>
        <a:ea typeface=""/>
        <a:cs typeface=""/>
      </a:majorFont>
      <a:minorFont>
        <a:latin typeface="SRG SSR Type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dirty="0" err="1" smtClean="0"/>
        </a:defPPr>
      </a:lstStyle>
    </a:txDef>
  </a:objectDefaults>
  <a:extraClrSchemeLst>
    <a:extraClrScheme>
      <a:clrScheme name="SRF PPT v2020">
        <a:dk1>
          <a:srgbClr val="333333"/>
        </a:dk1>
        <a:lt1>
          <a:srgbClr val="FFFFFF"/>
        </a:lt1>
        <a:dk2>
          <a:srgbClr val="000000"/>
        </a:dk2>
        <a:lt2>
          <a:srgbClr val="D2D2D2"/>
        </a:lt2>
        <a:accent1>
          <a:srgbClr val="AF001E"/>
        </a:accent1>
        <a:accent2>
          <a:srgbClr val="E24444"/>
        </a:accent2>
        <a:accent3>
          <a:srgbClr val="EE61F2"/>
        </a:accent3>
        <a:accent4>
          <a:srgbClr val="FF8A28"/>
        </a:accent4>
        <a:accent5>
          <a:srgbClr val="3C832A"/>
        </a:accent5>
        <a:accent6>
          <a:srgbClr val="38ADD6"/>
        </a:accent6>
        <a:hlink>
          <a:srgbClr val="000000"/>
        </a:hlink>
        <a:folHlink>
          <a:srgbClr val="96969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custClrLst>
    <a:custClr>
      <a:srgbClr val="7F0000"/>
    </a:custClr>
    <a:custClr>
      <a:srgbClr val="A30000"/>
    </a:custClr>
    <a:custClr>
      <a:srgbClr val="C62C2C"/>
    </a:custClr>
    <a:custClr>
      <a:srgbClr val="E24444"/>
    </a:custClr>
    <a:custClr>
      <a:srgbClr val="EF6C6C"/>
    </a:custClr>
    <a:custClr>
      <a:srgbClr val="FF8A8A"/>
    </a:custClr>
    <a:custClr>
      <a:srgbClr val="FFA4A4"/>
    </a:custClr>
    <a:custClr>
      <a:srgbClr val="25257C"/>
    </a:custClr>
    <a:custClr>
      <a:srgbClr val="928DFF"/>
    </a:custClr>
    <a:custClr>
      <a:srgbClr val="5A5A5A"/>
    </a:custClr>
    <a:custClr>
      <a:srgbClr val="7C0D6C"/>
    </a:custClr>
    <a:custClr>
      <a:srgbClr val="B512A5"/>
    </a:custClr>
    <a:custClr>
      <a:srgbClr val="D841D1"/>
    </a:custClr>
    <a:custClr>
      <a:srgbClr val="EE61F2"/>
    </a:custClr>
    <a:custClr>
      <a:srgbClr val="E980FF"/>
    </a:custClr>
    <a:custClr>
      <a:srgbClr val="F099FF"/>
    </a:custClr>
    <a:custClr>
      <a:srgbClr val="F0B3FF"/>
    </a:custClr>
    <a:custClr>
      <a:srgbClr val="3C3CBA"/>
    </a:custClr>
    <a:custClr>
      <a:srgbClr val="AAA6FF"/>
    </a:custClr>
    <a:custClr>
      <a:srgbClr val="7B7B7B"/>
    </a:custClr>
    <a:custClr>
      <a:srgbClr val="933B00"/>
    </a:custClr>
    <a:custClr>
      <a:srgbClr val="BC4C00"/>
    </a:custClr>
    <a:custClr>
      <a:srgbClr val="E56D1C"/>
    </a:custClr>
    <a:custClr>
      <a:srgbClr val="FF8A29"/>
    </a:custClr>
    <a:custClr>
      <a:srgbClr val="FFA143"/>
    </a:custClr>
    <a:custClr>
      <a:srgbClr val="FFB850"/>
    </a:custClr>
    <a:custClr>
      <a:srgbClr val="FFCF57"/>
    </a:custClr>
    <a:custClr>
      <a:srgbClr val="574AD8"/>
    </a:custClr>
    <a:custClr>
      <a:srgbClr val="000000"/>
    </a:custClr>
    <a:custClr>
      <a:srgbClr val="9C9C9C"/>
    </a:custClr>
    <a:custClr>
      <a:srgbClr val="0A3A00"/>
    </a:custClr>
    <a:custClr>
      <a:srgbClr val="0E5400"/>
    </a:custClr>
    <a:custClr>
      <a:srgbClr val="256B17"/>
    </a:custClr>
    <a:custClr>
      <a:srgbClr val="3C842A"/>
    </a:custClr>
    <a:custClr>
      <a:srgbClr val="5BA34D"/>
    </a:custClr>
    <a:custClr>
      <a:srgbClr val="7CBF6D"/>
    </a:custClr>
    <a:custClr>
      <a:srgbClr val="9CD88F"/>
    </a:custClr>
    <a:custClr>
      <a:srgbClr val="7352FF"/>
    </a:custClr>
    <a:custClr>
      <a:srgbClr val="303030"/>
    </a:custClr>
    <a:custClr>
      <a:srgbClr val="BCBCBC"/>
    </a:custClr>
    <a:custClr>
      <a:srgbClr val="004D77"/>
    </a:custClr>
    <a:custClr>
      <a:srgbClr val="0076AA"/>
    </a:custClr>
    <a:custClr>
      <a:srgbClr val="2092C4"/>
    </a:custClr>
    <a:custClr>
      <a:srgbClr val="38ADD6"/>
    </a:custClr>
    <a:custClr>
      <a:srgbClr val="61C5E0"/>
    </a:custClr>
    <a:custClr>
      <a:srgbClr val="85D3E5"/>
    </a:custClr>
    <a:custClr>
      <a:srgbClr val="9ADEE5"/>
    </a:custClr>
    <a:custClr>
      <a:srgbClr val="836EFF"/>
    </a:custClr>
    <a:custClr>
      <a:srgbClr val="424242"/>
    </a:custClr>
    <a:custClr>
      <a:srgbClr val="FFFFFF"/>
    </a:custClr>
  </a:custClrLst>
  <a:extLst>
    <a:ext uri="{05A4C25C-085E-4340-85A3-A5531E510DB2}">
      <thm15:themeFamily xmlns:thm15="http://schemas.microsoft.com/office/thememl/2012/main" name="SRG SSR_Vorlage Unternehmenspräsentation_de.pptx" id="{B7E8AF13-E0B9-4106-9327-DB4F1CB18665}" vid="{0ED51B73-FDA5-400A-BEC3-CC051029786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169</Words>
  <Application>Microsoft Office PowerPoint</Application>
  <PresentationFormat>Breitbild</PresentationFormat>
  <Paragraphs>68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7" baseType="lpstr">
      <vt:lpstr>SRG SSR Type</vt:lpstr>
      <vt:lpstr>SRG SSR Type Light</vt:lpstr>
      <vt:lpstr>SRG SSR Type Serif</vt:lpstr>
      <vt:lpstr>Wingdings</vt:lpstr>
      <vt:lpstr>Wingdings 2</vt:lpstr>
      <vt:lpstr>1_SRG SSR</vt:lpstr>
      <vt:lpstr>Inspiration Material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Inspiration Material</dc:title>
  <dc:creator>Brügger, Michèle (GD)</dc:creator>
  <cp:lastModifiedBy>Brügger, Michèle (GD)</cp:lastModifiedBy>
  <cp:revision>1</cp:revision>
  <dcterms:created xsi:type="dcterms:W3CDTF">2024-11-01T07:09:13Z</dcterms:created>
  <dcterms:modified xsi:type="dcterms:W3CDTF">2024-11-01T07:10:45Z</dcterms:modified>
</cp:coreProperties>
</file>